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541" r:id="rId3"/>
    <p:sldId id="599" r:id="rId4"/>
    <p:sldId id="355" r:id="rId5"/>
    <p:sldId id="601" r:id="rId6"/>
    <p:sldId id="487" r:id="rId7"/>
    <p:sldId id="602" r:id="rId8"/>
    <p:sldId id="603" r:id="rId9"/>
    <p:sldId id="623" r:id="rId10"/>
    <p:sldId id="604" r:id="rId11"/>
    <p:sldId id="605" r:id="rId12"/>
    <p:sldId id="606" r:id="rId13"/>
    <p:sldId id="607" r:id="rId14"/>
    <p:sldId id="608" r:id="rId15"/>
    <p:sldId id="609" r:id="rId16"/>
    <p:sldId id="611" r:id="rId17"/>
    <p:sldId id="612" r:id="rId18"/>
    <p:sldId id="613" r:id="rId19"/>
    <p:sldId id="614" r:id="rId20"/>
    <p:sldId id="615" r:id="rId21"/>
    <p:sldId id="616" r:id="rId22"/>
    <p:sldId id="617" r:id="rId23"/>
    <p:sldId id="663" r:id="rId24"/>
    <p:sldId id="664" r:id="rId25"/>
    <p:sldId id="662" r:id="rId26"/>
    <p:sldId id="618" r:id="rId27"/>
    <p:sldId id="619" r:id="rId28"/>
    <p:sldId id="666" r:id="rId29"/>
    <p:sldId id="667" r:id="rId30"/>
    <p:sldId id="665" r:id="rId31"/>
    <p:sldId id="610" r:id="rId32"/>
    <p:sldId id="624" r:id="rId33"/>
    <p:sldId id="625" r:id="rId34"/>
    <p:sldId id="627" r:id="rId35"/>
    <p:sldId id="622" r:id="rId36"/>
    <p:sldId id="600" r:id="rId37"/>
    <p:sldId id="641" r:id="rId38"/>
    <p:sldId id="636" r:id="rId39"/>
    <p:sldId id="626" r:id="rId40"/>
    <p:sldId id="657" r:id="rId41"/>
    <p:sldId id="628" r:id="rId42"/>
    <p:sldId id="631" r:id="rId43"/>
    <p:sldId id="629" r:id="rId44"/>
    <p:sldId id="630" r:id="rId45"/>
    <p:sldId id="632" r:id="rId46"/>
    <p:sldId id="633" r:id="rId47"/>
    <p:sldId id="634" r:id="rId48"/>
    <p:sldId id="660" r:id="rId49"/>
    <p:sldId id="658" r:id="rId50"/>
    <p:sldId id="635" r:id="rId51"/>
    <p:sldId id="637" r:id="rId52"/>
    <p:sldId id="638" r:id="rId53"/>
    <p:sldId id="620" r:id="rId54"/>
    <p:sldId id="639" r:id="rId55"/>
    <p:sldId id="621" r:id="rId56"/>
    <p:sldId id="640" r:id="rId57"/>
    <p:sldId id="642" r:id="rId58"/>
    <p:sldId id="661" r:id="rId59"/>
    <p:sldId id="643" r:id="rId60"/>
    <p:sldId id="644" r:id="rId61"/>
    <p:sldId id="645" r:id="rId62"/>
    <p:sldId id="646" r:id="rId63"/>
    <p:sldId id="647" r:id="rId64"/>
    <p:sldId id="648" r:id="rId65"/>
    <p:sldId id="649" r:id="rId66"/>
    <p:sldId id="650" r:id="rId67"/>
    <p:sldId id="651" r:id="rId68"/>
    <p:sldId id="652" r:id="rId69"/>
    <p:sldId id="653" r:id="rId70"/>
    <p:sldId id="654" r:id="rId71"/>
    <p:sldId id="539" r:id="rId7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53F1A65-FD11-45D9-B20D-B16A018390EC}">
          <p14:sldIdLst>
            <p14:sldId id="256"/>
            <p14:sldId id="541"/>
          </p14:sldIdLst>
        </p14:section>
        <p14:section name="Convolution and Correlation" id="{8FD31449-5F7A-4C33-817D-F77A144E3AB7}">
          <p14:sldIdLst>
            <p14:sldId id="599"/>
            <p14:sldId id="355"/>
            <p14:sldId id="601"/>
            <p14:sldId id="487"/>
            <p14:sldId id="602"/>
            <p14:sldId id="603"/>
            <p14:sldId id="623"/>
            <p14:sldId id="604"/>
            <p14:sldId id="605"/>
            <p14:sldId id="606"/>
            <p14:sldId id="607"/>
          </p14:sldIdLst>
        </p14:section>
        <p14:section name="Filtering" id="{3714D226-6943-4F5B-B522-1792F48C252E}">
          <p14:sldIdLst>
            <p14:sldId id="608"/>
            <p14:sldId id="609"/>
            <p14:sldId id="611"/>
            <p14:sldId id="612"/>
            <p14:sldId id="613"/>
            <p14:sldId id="614"/>
            <p14:sldId id="615"/>
            <p14:sldId id="616"/>
            <p14:sldId id="617"/>
            <p14:sldId id="663"/>
            <p14:sldId id="664"/>
            <p14:sldId id="662"/>
            <p14:sldId id="618"/>
            <p14:sldId id="619"/>
            <p14:sldId id="666"/>
            <p14:sldId id="667"/>
          </p14:sldIdLst>
        </p14:section>
        <p14:section name="Properties" id="{A1D8C040-07F3-477D-9D11-CEDDACA0605C}">
          <p14:sldIdLst>
            <p14:sldId id="665"/>
            <p14:sldId id="610"/>
            <p14:sldId id="624"/>
            <p14:sldId id="625"/>
          </p14:sldIdLst>
        </p14:section>
        <p14:section name="Image Noise" id="{B10289D2-D594-4D22-93D4-EE2770031F50}">
          <p14:sldIdLst>
            <p14:sldId id="627"/>
            <p14:sldId id="622"/>
            <p14:sldId id="600"/>
            <p14:sldId id="641"/>
          </p14:sldIdLst>
        </p14:section>
        <p14:section name="Box Blur" id="{9304F60D-633B-4A71-99FB-9BFB26E8448C}">
          <p14:sldIdLst>
            <p14:sldId id="636"/>
            <p14:sldId id="626"/>
            <p14:sldId id="657"/>
            <p14:sldId id="628"/>
            <p14:sldId id="631"/>
            <p14:sldId id="629"/>
            <p14:sldId id="630"/>
            <p14:sldId id="632"/>
            <p14:sldId id="633"/>
            <p14:sldId id="634"/>
            <p14:sldId id="660"/>
            <p14:sldId id="658"/>
            <p14:sldId id="635"/>
            <p14:sldId id="637"/>
          </p14:sldIdLst>
        </p14:section>
        <p14:section name="Gaussian Blur" id="{5F386C58-89E8-4AA3-B2DC-B93EDB34A1E5}">
          <p14:sldIdLst>
            <p14:sldId id="638"/>
            <p14:sldId id="620"/>
            <p14:sldId id="639"/>
            <p14:sldId id="621"/>
            <p14:sldId id="640"/>
            <p14:sldId id="642"/>
            <p14:sldId id="661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</p14:sldIdLst>
        </p14:section>
        <p14:section name="Median Filter" id="{16926332-8C31-440A-9363-B065B28D5220}">
          <p14:sldIdLst>
            <p14:sldId id="651"/>
            <p14:sldId id="652"/>
            <p14:sldId id="653"/>
            <p14:sldId id="654"/>
          </p14:sldIdLst>
        </p14:section>
        <p14:section name="Break" id="{4DF8B06A-AD5E-4202-BB69-F9BD93595A80}">
          <p14:sldIdLst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TYAARIFIANTO" initials="ADF" lastIdx="1" clrIdx="0">
    <p:extLst>
      <p:ext uri="{19B8F6BF-5375-455C-9EA6-DF929625EA0E}">
        <p15:presenceInfo xmlns:p15="http://schemas.microsoft.com/office/powerpoint/2012/main" userId="ANDITYAARIFI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6C6"/>
    <a:srgbClr val="8E8E8E"/>
    <a:srgbClr val="9C9C9C"/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2479" autoAdjust="0"/>
  </p:normalViewPr>
  <p:slideViewPr>
    <p:cSldViewPr snapToGrid="0" snapToObjects="1">
      <p:cViewPr>
        <p:scale>
          <a:sx n="100" d="100"/>
          <a:sy n="100" d="100"/>
        </p:scale>
        <p:origin x="64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10-Oct-20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10-Oct-20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Acccentuates</a:t>
            </a:r>
            <a:r>
              <a:rPr lang="en-US" dirty="0"/>
              <a:t> difference from local average)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1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Acccentuates</a:t>
            </a:r>
            <a:r>
              <a:rPr lang="en-US" dirty="0"/>
              <a:t> difference from local average)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1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Low-pass filter, reduces the spatial intensity derivatives in the image</a:t>
            </a:r>
          </a:p>
          <a:p>
            <a:r>
              <a:rPr lang="en-US" dirty="0"/>
              <a:t>interpolate new values for pixels on the edge and so will blur that edge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36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Still have some speckles, but it’s not a big box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696477D-5B15-4224-A9C0-A5EE06638369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71134"/>
            <a:ext cx="11101917" cy="39639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E32FE-C073-4E7D-BBAA-EF6F1BFD2089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47A8A-1FAA-47AA-8F1C-245532015690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D9CB1-50C6-4F2D-9408-F643DD3AC5DD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71134"/>
            <a:ext cx="5380567" cy="39407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71134"/>
            <a:ext cx="5380567" cy="394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36EB2-D2FA-4C40-8907-AE18EDD4001B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7EB37-A80D-41B0-8EA0-D50D54A12FD3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9B2B1-42EC-4418-9FD6-243C25DCAA03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2D4CF-39A3-416B-928D-CD046ADD23CD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F4E8E9-6555-4D24-A97B-0C1111C325E0}" type="datetime1">
              <a:rPr lang="en-US" smtClean="0"/>
              <a:t>10-Oct-20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2066300"/>
            <a:ext cx="11101917" cy="396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sv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sv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4" Type="http://schemas.openxmlformats.org/officeDocument/2006/relationships/image" Target="../media/image19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10" Type="http://schemas.openxmlformats.org/officeDocument/2006/relationships/image" Target="../media/image45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80.png"/><Relationship Id="rId5" Type="http://schemas.openxmlformats.org/officeDocument/2006/relationships/image" Target="../media/image47.png"/><Relationship Id="rId10" Type="http://schemas.openxmlformats.org/officeDocument/2006/relationships/image" Target="../media/image79.png"/><Relationship Id="rId4" Type="http://schemas.openxmlformats.org/officeDocument/2006/relationships/image" Target="../media/image46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0.png"/><Relationship Id="rId5" Type="http://schemas.openxmlformats.org/officeDocument/2006/relationships/image" Target="../media/image6700.png"/><Relationship Id="rId4" Type="http://schemas.openxmlformats.org/officeDocument/2006/relationships/image" Target="../../clipboard/media/image11.png"/><Relationship Id="rId9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801.png"/><Relationship Id="rId5" Type="http://schemas.openxmlformats.org/officeDocument/2006/relationships/image" Target="../media/image47.png"/><Relationship Id="rId10" Type="http://schemas.openxmlformats.org/officeDocument/2006/relationships/image" Target="../media/image791.png"/><Relationship Id="rId4" Type="http://schemas.openxmlformats.org/officeDocument/2006/relationships/image" Target="../media/image46.png"/><Relationship Id="rId9" Type="http://schemas.openxmlformats.org/officeDocument/2006/relationships/image" Target="../media/image7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0.png"/><Relationship Id="rId4" Type="http://schemas.openxmlformats.org/officeDocument/2006/relationships/image" Target="../media/image3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22.png"/><Relationship Id="rId4" Type="http://schemas.openxmlformats.org/officeDocument/2006/relationships/image" Target="../media/image10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104.emf"/><Relationship Id="rId4" Type="http://schemas.openxmlformats.org/officeDocument/2006/relationships/image" Target="../media/image11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Filtering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Many machine learning libraries implement </a:t>
            </a:r>
            <a:r>
              <a:rPr lang="en-US" dirty="0">
                <a:solidFill>
                  <a:srgbClr val="0000FF"/>
                </a:solidFill>
              </a:rPr>
              <a:t>Cross-Correlation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but call it </a:t>
            </a:r>
            <a:r>
              <a:rPr lang="en-US" dirty="0">
                <a:solidFill>
                  <a:srgbClr val="C00000"/>
                </a:solidFill>
              </a:rPr>
              <a:t>Convolution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dirty="0"/>
              <a:t>Using </a:t>
            </a:r>
            <a:r>
              <a:rPr lang="en-US" dirty="0">
                <a:solidFill>
                  <a:srgbClr val="0000FF"/>
                </a:solidFill>
              </a:rPr>
              <a:t>Cross-correlation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Intuitively it’s </a:t>
            </a:r>
            <a:r>
              <a:rPr lang="en-US" sz="2400" dirty="0">
                <a:solidFill>
                  <a:srgbClr val="0000FF"/>
                </a:solidFill>
              </a:rPr>
              <a:t>makes sense 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The filter is using </a:t>
            </a:r>
            <a:r>
              <a:rPr lang="en-US" sz="2400" dirty="0">
                <a:solidFill>
                  <a:srgbClr val="0000FF"/>
                </a:solidFill>
              </a:rPr>
              <a:t>correlation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0000FF"/>
                </a:solidFill>
              </a:rPr>
              <a:t>detect</a:t>
            </a:r>
            <a:r>
              <a:rPr lang="en-US" sz="2400" dirty="0"/>
              <a:t> pattern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0000FF"/>
                </a:solidFill>
              </a:rPr>
              <a:t>Easily visualized </a:t>
            </a:r>
            <a:r>
              <a:rPr lang="en-US" sz="2400" dirty="0"/>
              <a:t>in their intuitive orientation</a:t>
            </a:r>
          </a:p>
          <a:p>
            <a:pPr>
              <a:lnSpc>
                <a:spcPct val="120000"/>
              </a:lnSpc>
            </a:pP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Cross-Correlation vs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0155034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Mathematically, it’s </a:t>
            </a:r>
            <a:r>
              <a:rPr lang="en-US" dirty="0">
                <a:solidFill>
                  <a:srgbClr val="FF0000"/>
                </a:solidFill>
              </a:rPr>
              <a:t>wrong </a:t>
            </a:r>
            <a:r>
              <a:rPr lang="en-US" dirty="0"/>
              <a:t>to say it </a:t>
            </a:r>
            <a:r>
              <a:rPr lang="en-US" dirty="0">
                <a:solidFill>
                  <a:srgbClr val="FF0000"/>
                </a:solidFill>
              </a:rPr>
              <a:t>Convolutional Neural Network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"Deep learning" </a:t>
            </a:r>
            <a:r>
              <a:rPr lang="en-US" dirty="0"/>
              <a:t>is not the best field for </a:t>
            </a:r>
            <a:r>
              <a:rPr lang="en-US" dirty="0">
                <a:solidFill>
                  <a:srgbClr val="FF0000"/>
                </a:solidFill>
              </a:rPr>
              <a:t>rigorous definitions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Cross-Correlation vs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9088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In </a:t>
            </a:r>
            <a:r>
              <a:rPr lang="en-US" sz="2200" dirty="0">
                <a:solidFill>
                  <a:srgbClr val="0000FF"/>
                </a:solidFill>
              </a:rPr>
              <a:t>Backpropagating</a:t>
            </a:r>
            <a:r>
              <a:rPr lang="en-US" sz="2200" dirty="0"/>
              <a:t> Convolution, </a:t>
            </a:r>
            <a:br>
              <a:rPr lang="en-US" sz="2200" dirty="0"/>
            </a:b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backward pass </a:t>
            </a:r>
            <a:r>
              <a:rPr lang="en-US" sz="2200" dirty="0"/>
              <a:t>is also a </a:t>
            </a:r>
            <a:r>
              <a:rPr lang="en-US" sz="2200" dirty="0">
                <a:solidFill>
                  <a:srgbClr val="C00000"/>
                </a:solidFill>
              </a:rPr>
              <a:t>Convolution</a:t>
            </a:r>
            <a:r>
              <a:rPr lang="en-US" sz="2200" dirty="0"/>
              <a:t> function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But we need to </a:t>
            </a:r>
            <a:r>
              <a:rPr lang="en-US" sz="2200" dirty="0">
                <a:solidFill>
                  <a:srgbClr val="FF0000"/>
                </a:solidFill>
              </a:rPr>
              <a:t>FLIP</a:t>
            </a:r>
            <a:r>
              <a:rPr lang="en-US" sz="2200" dirty="0"/>
              <a:t> the filter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/>
              <a:t>So it’s kind of the same process </a:t>
            </a:r>
            <a:r>
              <a:rPr lang="ja-JP" altLang="en-US" sz="2200" dirty="0"/>
              <a:t>	</a:t>
            </a:r>
            <a:r>
              <a:rPr lang="en-US" altLang="ja-JP" sz="2200" dirty="0"/>
              <a:t>			¯\_(</a:t>
            </a:r>
            <a:r>
              <a:rPr lang="ja-JP" altLang="en-US" sz="2200" dirty="0"/>
              <a:t>ツ</a:t>
            </a:r>
            <a:r>
              <a:rPr lang="en-US" altLang="ja-JP" sz="2200" dirty="0"/>
              <a:t>)_/¯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/>
              <a:t>But then…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4607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1" y="2071134"/>
            <a:ext cx="5202102" cy="3963906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713163" algn="l"/>
              </a:tabLst>
            </a:pPr>
            <a:r>
              <a:rPr lang="en-US" sz="2000" dirty="0"/>
              <a:t>If the forward pass is a </a:t>
            </a:r>
            <a:r>
              <a:rPr lang="en-US" sz="2000" dirty="0">
                <a:solidFill>
                  <a:srgbClr val="FF0000"/>
                </a:solidFill>
              </a:rPr>
              <a:t>Convolution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then the backward pass is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dirty="0">
                <a:solidFill>
                  <a:srgbClr val="0000FF"/>
                </a:solidFill>
              </a:rPr>
              <a:t>Cross-correlation</a:t>
            </a:r>
          </a:p>
          <a:p>
            <a:pPr lvl="1">
              <a:lnSpc>
                <a:spcPct val="120000"/>
              </a:lnSpc>
              <a:tabLst>
                <a:tab pos="3713163" algn="l"/>
              </a:tabLst>
            </a:pPr>
            <a:endParaRPr lang="en-US" sz="1600" dirty="0"/>
          </a:p>
          <a:p>
            <a:pPr>
              <a:lnSpc>
                <a:spcPct val="120000"/>
              </a:lnSpc>
              <a:tabLst>
                <a:tab pos="3713163" algn="l"/>
              </a:tabLst>
            </a:pPr>
            <a:r>
              <a:rPr lang="en-US" sz="2000" dirty="0"/>
              <a:t>If the forward pass is </a:t>
            </a:r>
            <a:br>
              <a:rPr lang="en-US" sz="2000" dirty="0"/>
            </a:br>
            <a:r>
              <a:rPr lang="en-US" sz="2000" dirty="0"/>
              <a:t>a </a:t>
            </a:r>
            <a:r>
              <a:rPr lang="en-US" sz="2000" dirty="0">
                <a:solidFill>
                  <a:srgbClr val="0000FF"/>
                </a:solidFill>
              </a:rPr>
              <a:t>Cross-correlation</a:t>
            </a:r>
            <a:r>
              <a:rPr lang="en-US" sz="2000" dirty="0"/>
              <a:t>, then the backward pass is a </a:t>
            </a:r>
            <a:r>
              <a:rPr lang="en-US" sz="2000" dirty="0">
                <a:solidFill>
                  <a:srgbClr val="FF0000"/>
                </a:solidFill>
              </a:rPr>
              <a:t>Convolution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Forward - Backward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50529FE-814B-4615-BAE3-8DC3427F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19" y="3620959"/>
            <a:ext cx="4139543" cy="25300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ECF6AF-46AA-47CD-85A0-E965A65C0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73" y="1775832"/>
            <a:ext cx="4096867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74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Filtering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2068803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36B803-244D-40BE-88C8-9569104D80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71134"/>
            <a:ext cx="11101917" cy="3963906"/>
          </a:xfrm>
        </p:spPr>
        <p:txBody>
          <a:bodyPr/>
          <a:lstStyle/>
          <a:p>
            <a:r>
              <a:rPr lang="en-US" dirty="0"/>
              <a:t>Compute function of local neighborhood at each position</a:t>
            </a:r>
          </a:p>
          <a:p>
            <a:r>
              <a:rPr lang="id-ID" dirty="0"/>
              <a:t>Enhance images</a:t>
            </a:r>
            <a:endParaRPr lang="en-US" dirty="0"/>
          </a:p>
          <a:p>
            <a:pPr lvl="1"/>
            <a:r>
              <a:rPr lang="id-ID" dirty="0"/>
              <a:t>Denoise, resize, increase contrast, etc.</a:t>
            </a:r>
            <a:endParaRPr lang="en-US" dirty="0"/>
          </a:p>
          <a:p>
            <a:r>
              <a:rPr lang="id-ID" dirty="0"/>
              <a:t>Extract information from images</a:t>
            </a:r>
            <a:endParaRPr lang="en-US" dirty="0"/>
          </a:p>
          <a:p>
            <a:pPr lvl="1"/>
            <a:r>
              <a:rPr lang="id-ID" dirty="0"/>
              <a:t>Texture, edges, distinctive points, etc.</a:t>
            </a:r>
            <a:endParaRPr lang="en-US" dirty="0"/>
          </a:p>
          <a:p>
            <a:r>
              <a:rPr lang="id-ID" dirty="0"/>
              <a:t>Detect patterns</a:t>
            </a:r>
            <a:endParaRPr lang="en-US" dirty="0"/>
          </a:p>
          <a:p>
            <a:pPr lvl="1"/>
            <a:r>
              <a:rPr lang="id-ID" dirty="0"/>
              <a:t>Template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Image Filtering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1358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Filtering Process: Convolution or Correlation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50E0DC3-2A63-4761-8045-3F10542B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15" y="2124678"/>
            <a:ext cx="9140753" cy="39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666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D25BA8-546B-4DAD-805F-D32B2244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8" y="3160696"/>
            <a:ext cx="2438740" cy="2429214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09730"/>
              </p:ext>
            </p:extLst>
          </p:nvPr>
        </p:nvGraphicFramePr>
        <p:xfrm>
          <a:off x="5181600" y="3460254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623066" y="558068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1895DEE0-DE2B-4398-BEBF-0621582A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3683" y="3916919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177EF0-24B7-4CBA-81CB-8F11031C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513" y="3186632"/>
            <a:ext cx="2438740" cy="24292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151513" y="5590647"/>
            <a:ext cx="24387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Same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(Identity)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F424E8F-A431-4B47-9A86-8D90C5DB8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268" y="1377728"/>
            <a:ext cx="2913463" cy="18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90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D25BA8-546B-4DAD-805F-D32B2244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8" y="3160696"/>
            <a:ext cx="2438740" cy="2429214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63334"/>
              </p:ext>
            </p:extLst>
          </p:nvPr>
        </p:nvGraphicFramePr>
        <p:xfrm>
          <a:off x="5181600" y="3460254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623066" y="558068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1895DEE0-DE2B-4398-BEBF-0621582A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7733" y="3916919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177EF0-24B7-4CBA-81CB-8F11031C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35563" y="3211134"/>
            <a:ext cx="2438740" cy="2380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135563" y="5590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Shifted 1 pixel left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F424E8F-A431-4B47-9A86-8D90C5DB82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39268" y="1377728"/>
            <a:ext cx="2913462" cy="1891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5BFD1B-9509-4F09-9E37-952F3798D0FB}"/>
                  </a:ext>
                </a:extLst>
              </p:cNvPr>
              <p:cNvSpPr txBox="1"/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5BFD1B-9509-4F09-9E37-952F3798D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757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D25BA8-546B-4DAD-805F-D32B2244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8" y="3160696"/>
            <a:ext cx="2438740" cy="2429214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48984"/>
              </p:ext>
            </p:extLst>
          </p:nvPr>
        </p:nvGraphicFramePr>
        <p:xfrm>
          <a:off x="5181600" y="3460254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  <a:endParaRPr lang="id-ID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623066" y="558068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1895DEE0-DE2B-4398-BEBF-0621582A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3050" y="3916919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177EF0-24B7-4CBA-81CB-8F11031C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30382" y="3215133"/>
            <a:ext cx="2459736" cy="23711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140880" y="5590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Shifted 1 pixel down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F424E8F-A431-4B47-9A86-8D90C5DB82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634989" y="1377728"/>
            <a:ext cx="2902969" cy="1891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25C4D-3FA8-46ED-92B7-93CC8813E5F1}"/>
                  </a:ext>
                </a:extLst>
              </p:cNvPr>
              <p:cNvSpPr txBox="1"/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625C4D-3FA8-46ED-92B7-93CC8813E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173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Filtering and Convolution</a:t>
            </a:r>
          </a:p>
          <a:p>
            <a:pPr lvl="1"/>
            <a:r>
              <a:rPr lang="en-US" sz="2200" dirty="0"/>
              <a:t>Convolution and Correlation</a:t>
            </a:r>
          </a:p>
          <a:p>
            <a:pPr lvl="1"/>
            <a:r>
              <a:rPr lang="en-US" sz="2200" dirty="0"/>
              <a:t>Smoothing Filter</a:t>
            </a:r>
          </a:p>
          <a:p>
            <a:r>
              <a:rPr lang="en-US" dirty="0"/>
              <a:t>Part 2: Edge Detection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D25BA8-546B-4DAD-805F-D32B2244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8" y="3160696"/>
            <a:ext cx="2438740" cy="2429214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48583"/>
              </p:ext>
            </p:extLst>
          </p:nvPr>
        </p:nvGraphicFramePr>
        <p:xfrm>
          <a:off x="5181600" y="3460254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623066" y="558068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1895DEE0-DE2B-4398-BEBF-0621582A1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298" y="3916919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144128" y="5590647"/>
            <a:ext cx="24387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Blur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(Box Filter)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666" y="4045690"/>
                <a:ext cx="51407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F424E8F-A431-4B47-9A86-8D90C5DB82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639269" y="1377728"/>
            <a:ext cx="2913460" cy="1891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84502-3F1C-4D23-B133-66467520E5B1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>
          <a:xfrm>
            <a:off x="8156490" y="3200501"/>
            <a:ext cx="2414016" cy="2395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3B4BA-3D11-4417-BC31-7C5F9CBFD13C}"/>
                  </a:ext>
                </a:extLst>
              </p:cNvPr>
              <p:cNvSpPr txBox="1"/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D3B4BA-3D11-4417-BC31-7C5F9CBFD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24" y="4050953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373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48801" y="55401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209797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Smoothed (3x3)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410343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343" y="3439298"/>
                <a:ext cx="5140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25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834821" y="2197153"/>
            <a:ext cx="3188694" cy="31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713608C8-AD4E-4B09-9AD2-777E627AD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63160"/>
              </p:ext>
            </p:extLst>
          </p:nvPr>
        </p:nvGraphicFramePr>
        <p:xfrm>
          <a:off x="5084269" y="2879962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5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4810727" y="2651362"/>
          <a:ext cx="237588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77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48801" y="55401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209797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Smoothed (5x5)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304014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4" y="3439298"/>
                <a:ext cx="5140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25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21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44847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932056"/>
              </p:ext>
            </p:extLst>
          </p:nvPr>
        </p:nvGraphicFramePr>
        <p:xfrm>
          <a:off x="4803363" y="3533863"/>
          <a:ext cx="237588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77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…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48801" y="55401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304014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4" y="3439298"/>
                <a:ext cx="5140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25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FD353B-684C-40CA-B111-FEE4A1E2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21" y="2199018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8A6AF-2C5C-4F20-8846-9F47BD6DCBE3}"/>
              </a:ext>
            </a:extLst>
          </p:cNvPr>
          <p:cNvSpPr txBox="1"/>
          <p:nvPr/>
        </p:nvSpPr>
        <p:spPr>
          <a:xfrm>
            <a:off x="8209797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Horizontal blur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949941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48801" y="55401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304014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014" y="3439298"/>
                <a:ext cx="5140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77" y="3439298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25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F2F3FE-BC83-4E37-9B93-907EB637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21" y="2199016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05F75E3-8546-40F2-A475-9C3E074B8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36680"/>
              </p:ext>
            </p:extLst>
          </p:nvPr>
        </p:nvGraphicFramePr>
        <p:xfrm>
          <a:off x="5800203" y="2651362"/>
          <a:ext cx="475177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77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…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91172D-6BBD-491E-9860-395878062265}"/>
              </a:ext>
            </a:extLst>
          </p:cNvPr>
          <p:cNvSpPr txBox="1"/>
          <p:nvPr/>
        </p:nvSpPr>
        <p:spPr>
          <a:xfrm>
            <a:off x="8209797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Vertical blur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51287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Combining Filters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6163013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Combining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99589" y="434871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4337175" y="4349922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Smoothed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74" y="2168440"/>
            <a:ext cx="2176970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60" y="2168440"/>
            <a:ext cx="2176970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4D5E02F1-C84A-43ED-BFC1-B6EDB25BE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977127"/>
              </p:ext>
            </p:extLst>
          </p:nvPr>
        </p:nvGraphicFramePr>
        <p:xfrm>
          <a:off x="4946515" y="4856402"/>
          <a:ext cx="122006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687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06687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06687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1C0A4B-FCDD-496C-98C6-4DACA2AAD2DA}"/>
                  </a:ext>
                </a:extLst>
              </p:cNvPr>
              <p:cNvSpPr txBox="1"/>
              <p:nvPr/>
            </p:nvSpPr>
            <p:spPr>
              <a:xfrm>
                <a:off x="4580021" y="5098676"/>
                <a:ext cx="356646" cy="612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u="none" strike="noStrike" baseline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u="none" strike="noStrike" baseline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u="none" strike="noStrike" baseline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1C0A4B-FCDD-496C-98C6-4DACA2AA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21" y="5098676"/>
                <a:ext cx="356646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E2FD2919-CC42-40CC-9910-788528BFE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5848"/>
              </p:ext>
            </p:extLst>
          </p:nvPr>
        </p:nvGraphicFramePr>
        <p:xfrm>
          <a:off x="2008929" y="4856402"/>
          <a:ext cx="122006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687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06687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06687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4398D-D562-4994-899F-4151C41C3A2A}"/>
                  </a:ext>
                </a:extLst>
              </p:cNvPr>
              <p:cNvSpPr txBox="1"/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4398D-D562-4994-899F-4151C41C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DA708-39FE-47E2-872B-8D418C082046}"/>
                  </a:ext>
                </a:extLst>
              </p:cNvPr>
              <p:cNvSpPr txBox="1"/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DA708-39FE-47E2-872B-8D418C082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BF6866B-02D0-4DED-B60A-761B35DD4EFB}"/>
              </a:ext>
            </a:extLst>
          </p:cNvPr>
          <p:cNvSpPr txBox="1"/>
          <p:nvPr/>
        </p:nvSpPr>
        <p:spPr>
          <a:xfrm>
            <a:off x="7848989" y="1594901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detail</a:t>
            </a:r>
            <a:endParaRPr lang="id-ID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588AE1A-35E8-4B07-8DE5-C28E3B71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791239" y="1949380"/>
            <a:ext cx="2554240" cy="25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E2E3A7-BE4A-410F-96C9-39F5477B31CD}"/>
                  </a:ext>
                </a:extLst>
              </p:cNvPr>
              <p:cNvSpPr txBox="1"/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E2E3A7-BE4A-410F-96C9-39F5477B3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D397B7-B021-4A50-B808-2B9EC245590F}"/>
                  </a:ext>
                </a:extLst>
              </p:cNvPr>
              <p:cNvSpPr txBox="1"/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D397B7-B021-4A50-B808-2B9EC2455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A2EE9C0-116D-4E86-A89E-85F8CD6E54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0104" y="4760699"/>
            <a:ext cx="1516510" cy="13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Combining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99589" y="434871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4337175" y="4349922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detail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74" y="2168440"/>
            <a:ext cx="2176970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468702" y="2168440"/>
            <a:ext cx="2175686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F6866B-02D0-4DED-B60A-761B35DD4EFB}"/>
              </a:ext>
            </a:extLst>
          </p:cNvPr>
          <p:cNvSpPr txBox="1"/>
          <p:nvPr/>
        </p:nvSpPr>
        <p:spPr>
          <a:xfrm>
            <a:off x="7848989" y="1594901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sharpened</a:t>
            </a:r>
            <a:endParaRPr lang="id-ID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588AE1A-35E8-4B07-8DE5-C28E3B71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791239" y="1949380"/>
            <a:ext cx="2554239" cy="25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10C99-7B5C-4165-AA48-49A93B55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658" y="4971520"/>
            <a:ext cx="2341775" cy="950902"/>
          </a:xfrm>
          <a:prstGeom prst="rect">
            <a:avLst/>
          </a:prstGeom>
        </p:spPr>
      </p:pic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CEDA9E7E-7278-4094-9A53-C061534DD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779891"/>
              </p:ext>
            </p:extLst>
          </p:nvPr>
        </p:nvGraphicFramePr>
        <p:xfrm>
          <a:off x="2008929" y="4856402"/>
          <a:ext cx="122006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687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06687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06687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2805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46766589-5C9E-4720-9210-6249B509C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556" y="4796845"/>
            <a:ext cx="3280474" cy="127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876049-335A-4793-AE28-4E46E2291110}"/>
                  </a:ext>
                </a:extLst>
              </p:cNvPr>
              <p:cNvSpPr txBox="1"/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876049-335A-4793-AE28-4E46E229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A66BD4-EE69-41CE-99FF-7E3EF85C9C4C}"/>
                  </a:ext>
                </a:extLst>
              </p:cNvPr>
              <p:cNvSpPr txBox="1"/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A66BD4-EE69-41CE-99FF-7E3EF85C9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EAE472-AE34-4D0C-8F72-D8F1CB786D85}"/>
                  </a:ext>
                </a:extLst>
              </p:cNvPr>
              <p:cNvSpPr txBox="1"/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EAE472-AE34-4D0C-8F72-D8F1CB78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8B319-6A64-46EE-917F-19487F3765DA}"/>
                  </a:ext>
                </a:extLst>
              </p:cNvPr>
              <p:cNvSpPr txBox="1"/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8B319-6A64-46EE-917F-19487F37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581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Combining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99589" y="434871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4337175" y="4349922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Smoothed (5x5)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74" y="2168440"/>
            <a:ext cx="2176970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60" y="2168440"/>
            <a:ext cx="2176970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4D5E02F1-C84A-43ED-BFC1-B6EDB25BE852}"/>
              </a:ext>
            </a:extLst>
          </p:cNvPr>
          <p:cNvGraphicFramePr>
            <a:graphicFrameLocks noGrp="1"/>
          </p:cNvGraphicFramePr>
          <p:nvPr/>
        </p:nvGraphicFramePr>
        <p:xfrm>
          <a:off x="4946515" y="4856402"/>
          <a:ext cx="122006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012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3546297171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74535413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79923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92250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1C0A4B-FCDD-496C-98C6-4DACA2AAD2DA}"/>
                  </a:ext>
                </a:extLst>
              </p:cNvPr>
              <p:cNvSpPr txBox="1"/>
              <p:nvPr/>
            </p:nvSpPr>
            <p:spPr>
              <a:xfrm>
                <a:off x="4580021" y="5098676"/>
                <a:ext cx="356646" cy="612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u="none" strike="noStrike" baseline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u="none" strike="noStrike" baseline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u="none" strike="noStrike" baseline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1C0A4B-FCDD-496C-98C6-4DACA2AA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21" y="5098676"/>
                <a:ext cx="356646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E2FD2919-CC42-40CC-9910-788528BFE3FE}"/>
              </a:ext>
            </a:extLst>
          </p:cNvPr>
          <p:cNvGraphicFramePr>
            <a:graphicFrameLocks noGrp="1"/>
          </p:cNvGraphicFramePr>
          <p:nvPr/>
        </p:nvGraphicFramePr>
        <p:xfrm>
          <a:off x="2008929" y="4856402"/>
          <a:ext cx="122006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012">
                  <a:extLst>
                    <a:ext uri="{9D8B030D-6E8A-4147-A177-3AD203B41FA5}">
                      <a16:colId xmlns:a16="http://schemas.microsoft.com/office/drawing/2014/main" val="1559443440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299105253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7972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238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4398D-D562-4994-899F-4151C41C3A2A}"/>
                  </a:ext>
                </a:extLst>
              </p:cNvPr>
              <p:cNvSpPr txBox="1"/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4398D-D562-4994-899F-4151C41C3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DA708-39FE-47E2-872B-8D418C082046}"/>
                  </a:ext>
                </a:extLst>
              </p:cNvPr>
              <p:cNvSpPr txBox="1"/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DA708-39FE-47E2-872B-8D418C082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BF6866B-02D0-4DED-B60A-761B35DD4EFB}"/>
              </a:ext>
            </a:extLst>
          </p:cNvPr>
          <p:cNvSpPr txBox="1"/>
          <p:nvPr/>
        </p:nvSpPr>
        <p:spPr>
          <a:xfrm>
            <a:off x="7848989" y="1594901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detail</a:t>
            </a:r>
            <a:endParaRPr lang="id-ID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588AE1A-35E8-4B07-8DE5-C28E3B71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7791239" y="1949380"/>
            <a:ext cx="2554240" cy="25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E2E3A7-BE4A-410F-96C9-39F5477B31CD}"/>
                  </a:ext>
                </a:extLst>
              </p:cNvPr>
              <p:cNvSpPr txBox="1"/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E2E3A7-BE4A-410F-96C9-39F5477B3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D397B7-B021-4A50-B808-2B9EC245590F}"/>
                  </a:ext>
                </a:extLst>
              </p:cNvPr>
              <p:cNvSpPr txBox="1"/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D397B7-B021-4A50-B808-2B9EC2455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13">
            <a:extLst>
              <a:ext uri="{FF2B5EF4-FFF2-40B4-BE49-F238E27FC236}">
                <a16:creationId xmlns:a16="http://schemas.microsoft.com/office/drawing/2014/main" id="{4C7B0F3C-D008-4EDB-8F34-3CE31BA515B6}"/>
              </a:ext>
            </a:extLst>
          </p:cNvPr>
          <p:cNvGraphicFramePr>
            <a:graphicFrameLocks noGrp="1"/>
          </p:cNvGraphicFramePr>
          <p:nvPr/>
        </p:nvGraphicFramePr>
        <p:xfrm>
          <a:off x="8336839" y="4768452"/>
          <a:ext cx="146304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608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292608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292608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292608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292608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343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Combining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399589" y="4348716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4337175" y="4349922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detail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74" y="2168440"/>
            <a:ext cx="2176970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468702" y="2168440"/>
            <a:ext cx="2175686" cy="21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F6866B-02D0-4DED-B60A-761B35DD4EFB}"/>
              </a:ext>
            </a:extLst>
          </p:cNvPr>
          <p:cNvSpPr txBox="1"/>
          <p:nvPr/>
        </p:nvSpPr>
        <p:spPr>
          <a:xfrm>
            <a:off x="7848989" y="1594901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sharpened</a:t>
            </a:r>
            <a:endParaRPr lang="id-ID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2588AE1A-35E8-4B07-8DE5-C28E3B71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791239" y="1949380"/>
            <a:ext cx="2554239" cy="25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10C99-7B5C-4165-AA48-49A93B55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85658" y="4988228"/>
            <a:ext cx="2341776" cy="9174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766589-5C9E-4720-9210-6249B509C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554706" y="4796845"/>
            <a:ext cx="3256174" cy="127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876049-335A-4793-AE28-4E46E2291110}"/>
                  </a:ext>
                </a:extLst>
              </p:cNvPr>
              <p:cNvSpPr txBox="1"/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876049-335A-4793-AE28-4E46E229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337" y="2935714"/>
                <a:ext cx="5140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A66BD4-EE69-41CE-99FF-7E3EF85C9C4C}"/>
                  </a:ext>
                </a:extLst>
              </p:cNvPr>
              <p:cNvSpPr txBox="1"/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A66BD4-EE69-41CE-99FF-7E3EF85C9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031" y="5081877"/>
                <a:ext cx="51407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EAE472-AE34-4D0C-8F72-D8F1CB786D85}"/>
                  </a:ext>
                </a:extLst>
              </p:cNvPr>
              <p:cNvSpPr txBox="1"/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EAE472-AE34-4D0C-8F72-D8F1CB78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478" y="2935111"/>
                <a:ext cx="51407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8B319-6A64-46EE-917F-19487F3765DA}"/>
                  </a:ext>
                </a:extLst>
              </p:cNvPr>
              <p:cNvSpPr txBox="1"/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08B319-6A64-46EE-917F-19487F37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72" y="5081274"/>
                <a:ext cx="51407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13">
            <a:extLst>
              <a:ext uri="{FF2B5EF4-FFF2-40B4-BE49-F238E27FC236}">
                <a16:creationId xmlns:a16="http://schemas.microsoft.com/office/drawing/2014/main" id="{8B6757BA-432F-4F07-9CA9-C9C99ACBBF92}"/>
              </a:ext>
            </a:extLst>
          </p:cNvPr>
          <p:cNvGraphicFramePr>
            <a:graphicFrameLocks noGrp="1"/>
          </p:cNvGraphicFramePr>
          <p:nvPr/>
        </p:nvGraphicFramePr>
        <p:xfrm>
          <a:off x="2008929" y="4856402"/>
          <a:ext cx="122006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012">
                  <a:extLst>
                    <a:ext uri="{9D8B030D-6E8A-4147-A177-3AD203B41FA5}">
                      <a16:colId xmlns:a16="http://schemas.microsoft.com/office/drawing/2014/main" val="1559443440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244012">
                  <a:extLst>
                    <a:ext uri="{9D8B030D-6E8A-4147-A177-3AD203B41FA5}">
                      <a16:colId xmlns:a16="http://schemas.microsoft.com/office/drawing/2014/main" val="1299105253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7972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D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238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222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Convolution and Correlation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3196573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Properties of Convolution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0521903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Linear Properties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7060F26-DB2B-498B-BE8E-2F5CB3B3D85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Assume image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and filters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7060F26-DB2B-498B-BE8E-2F5CB3B3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1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7783F7-EF15-4D54-A75C-810FF67F8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562" y="2711600"/>
                <a:ext cx="2033145" cy="637655"/>
              </a:xfrm>
              <a:custGeom>
                <a:avLst/>
                <a:gdLst>
                  <a:gd name="connsiteX0" fmla="*/ 0 w 2033145"/>
                  <a:gd name="connsiteY0" fmla="*/ 0 h 637655"/>
                  <a:gd name="connsiteX1" fmla="*/ 616721 w 2033145"/>
                  <a:gd name="connsiteY1" fmla="*/ 0 h 637655"/>
                  <a:gd name="connsiteX2" fmla="*/ 1294436 w 2033145"/>
                  <a:gd name="connsiteY2" fmla="*/ 0 h 637655"/>
                  <a:gd name="connsiteX3" fmla="*/ 2033145 w 2033145"/>
                  <a:gd name="connsiteY3" fmla="*/ 0 h 637655"/>
                  <a:gd name="connsiteX4" fmla="*/ 2033145 w 2033145"/>
                  <a:gd name="connsiteY4" fmla="*/ 637655 h 637655"/>
                  <a:gd name="connsiteX5" fmla="*/ 1335099 w 2033145"/>
                  <a:gd name="connsiteY5" fmla="*/ 637655 h 637655"/>
                  <a:gd name="connsiteX6" fmla="*/ 637052 w 2033145"/>
                  <a:gd name="connsiteY6" fmla="*/ 637655 h 637655"/>
                  <a:gd name="connsiteX7" fmla="*/ 0 w 2033145"/>
                  <a:gd name="connsiteY7" fmla="*/ 637655 h 637655"/>
                  <a:gd name="connsiteX8" fmla="*/ 0 w 2033145"/>
                  <a:gd name="connsiteY8" fmla="*/ 0 h 63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3145" h="637655" fill="none" extrusionOk="0">
                    <a:moveTo>
                      <a:pt x="0" y="0"/>
                    </a:moveTo>
                    <a:cubicBezTo>
                      <a:pt x="186073" y="4527"/>
                      <a:pt x="491810" y="-9093"/>
                      <a:pt x="616721" y="0"/>
                    </a:cubicBezTo>
                    <a:cubicBezTo>
                      <a:pt x="741632" y="9093"/>
                      <a:pt x="1148089" y="-3902"/>
                      <a:pt x="1294436" y="0"/>
                    </a:cubicBezTo>
                    <a:cubicBezTo>
                      <a:pt x="1440784" y="3902"/>
                      <a:pt x="1842373" y="-33877"/>
                      <a:pt x="2033145" y="0"/>
                    </a:cubicBezTo>
                    <a:cubicBezTo>
                      <a:pt x="2059960" y="220534"/>
                      <a:pt x="2027697" y="422396"/>
                      <a:pt x="2033145" y="637655"/>
                    </a:cubicBezTo>
                    <a:cubicBezTo>
                      <a:pt x="1883035" y="611834"/>
                      <a:pt x="1503522" y="656481"/>
                      <a:pt x="1335099" y="637655"/>
                    </a:cubicBezTo>
                    <a:cubicBezTo>
                      <a:pt x="1166676" y="618829"/>
                      <a:pt x="782803" y="666952"/>
                      <a:pt x="637052" y="637655"/>
                    </a:cubicBezTo>
                    <a:cubicBezTo>
                      <a:pt x="491301" y="608358"/>
                      <a:pt x="155415" y="608752"/>
                      <a:pt x="0" y="637655"/>
                    </a:cubicBezTo>
                    <a:cubicBezTo>
                      <a:pt x="-20483" y="439162"/>
                      <a:pt x="5976" y="299687"/>
                      <a:pt x="0" y="0"/>
                    </a:cubicBezTo>
                    <a:close/>
                  </a:path>
                  <a:path w="2033145" h="637655" stroke="0" extrusionOk="0">
                    <a:moveTo>
                      <a:pt x="0" y="0"/>
                    </a:moveTo>
                    <a:cubicBezTo>
                      <a:pt x="209939" y="27601"/>
                      <a:pt x="515412" y="870"/>
                      <a:pt x="657384" y="0"/>
                    </a:cubicBezTo>
                    <a:cubicBezTo>
                      <a:pt x="799356" y="-870"/>
                      <a:pt x="1166469" y="-28831"/>
                      <a:pt x="1335099" y="0"/>
                    </a:cubicBezTo>
                    <a:cubicBezTo>
                      <a:pt x="1503729" y="28831"/>
                      <a:pt x="1695293" y="-15842"/>
                      <a:pt x="2033145" y="0"/>
                    </a:cubicBezTo>
                    <a:cubicBezTo>
                      <a:pt x="2004136" y="186241"/>
                      <a:pt x="2046818" y="386429"/>
                      <a:pt x="2033145" y="637655"/>
                    </a:cubicBezTo>
                    <a:cubicBezTo>
                      <a:pt x="1825235" y="637554"/>
                      <a:pt x="1508701" y="610348"/>
                      <a:pt x="1355430" y="637655"/>
                    </a:cubicBezTo>
                    <a:cubicBezTo>
                      <a:pt x="1202159" y="664962"/>
                      <a:pt x="887486" y="663776"/>
                      <a:pt x="738709" y="637655"/>
                    </a:cubicBezTo>
                    <a:cubicBezTo>
                      <a:pt x="589932" y="611534"/>
                      <a:pt x="353213" y="615399"/>
                      <a:pt x="0" y="637655"/>
                    </a:cubicBezTo>
                    <a:cubicBezTo>
                      <a:pt x="-4783" y="401788"/>
                      <a:pt x="5582" y="282520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7783F7-EF15-4D54-A75C-810FF67F8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2" y="2711600"/>
                <a:ext cx="2033145" cy="637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2033145"/>
                          <a:gd name="connsiteY0" fmla="*/ 0 h 637655"/>
                          <a:gd name="connsiteX1" fmla="*/ 616721 w 2033145"/>
                          <a:gd name="connsiteY1" fmla="*/ 0 h 637655"/>
                          <a:gd name="connsiteX2" fmla="*/ 1294436 w 2033145"/>
                          <a:gd name="connsiteY2" fmla="*/ 0 h 637655"/>
                          <a:gd name="connsiteX3" fmla="*/ 2033145 w 2033145"/>
                          <a:gd name="connsiteY3" fmla="*/ 0 h 637655"/>
                          <a:gd name="connsiteX4" fmla="*/ 2033145 w 2033145"/>
                          <a:gd name="connsiteY4" fmla="*/ 637655 h 637655"/>
                          <a:gd name="connsiteX5" fmla="*/ 1335099 w 2033145"/>
                          <a:gd name="connsiteY5" fmla="*/ 637655 h 637655"/>
                          <a:gd name="connsiteX6" fmla="*/ 637052 w 2033145"/>
                          <a:gd name="connsiteY6" fmla="*/ 637655 h 637655"/>
                          <a:gd name="connsiteX7" fmla="*/ 0 w 2033145"/>
                          <a:gd name="connsiteY7" fmla="*/ 637655 h 637655"/>
                          <a:gd name="connsiteX8" fmla="*/ 0 w 2033145"/>
                          <a:gd name="connsiteY8" fmla="*/ 0 h 637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033145" h="637655" fill="none" extrusionOk="0">
                            <a:moveTo>
                              <a:pt x="0" y="0"/>
                            </a:moveTo>
                            <a:cubicBezTo>
                              <a:pt x="186073" y="4527"/>
                              <a:pt x="491810" y="-9093"/>
                              <a:pt x="616721" y="0"/>
                            </a:cubicBezTo>
                            <a:cubicBezTo>
                              <a:pt x="741632" y="9093"/>
                              <a:pt x="1148089" y="-3902"/>
                              <a:pt x="1294436" y="0"/>
                            </a:cubicBezTo>
                            <a:cubicBezTo>
                              <a:pt x="1440784" y="3902"/>
                              <a:pt x="1842373" y="-33877"/>
                              <a:pt x="2033145" y="0"/>
                            </a:cubicBezTo>
                            <a:cubicBezTo>
                              <a:pt x="2059960" y="220534"/>
                              <a:pt x="2027697" y="422396"/>
                              <a:pt x="2033145" y="637655"/>
                            </a:cubicBezTo>
                            <a:cubicBezTo>
                              <a:pt x="1883035" y="611834"/>
                              <a:pt x="1503522" y="656481"/>
                              <a:pt x="1335099" y="637655"/>
                            </a:cubicBezTo>
                            <a:cubicBezTo>
                              <a:pt x="1166676" y="618829"/>
                              <a:pt x="782803" y="666952"/>
                              <a:pt x="637052" y="637655"/>
                            </a:cubicBezTo>
                            <a:cubicBezTo>
                              <a:pt x="491301" y="608358"/>
                              <a:pt x="155415" y="608752"/>
                              <a:pt x="0" y="637655"/>
                            </a:cubicBezTo>
                            <a:cubicBezTo>
                              <a:pt x="-20483" y="439162"/>
                              <a:pt x="5976" y="299687"/>
                              <a:pt x="0" y="0"/>
                            </a:cubicBezTo>
                            <a:close/>
                          </a:path>
                          <a:path w="2033145" h="637655" stroke="0" extrusionOk="0">
                            <a:moveTo>
                              <a:pt x="0" y="0"/>
                            </a:moveTo>
                            <a:cubicBezTo>
                              <a:pt x="209939" y="27601"/>
                              <a:pt x="515412" y="870"/>
                              <a:pt x="657384" y="0"/>
                            </a:cubicBezTo>
                            <a:cubicBezTo>
                              <a:pt x="799356" y="-870"/>
                              <a:pt x="1166469" y="-28831"/>
                              <a:pt x="1335099" y="0"/>
                            </a:cubicBezTo>
                            <a:cubicBezTo>
                              <a:pt x="1503729" y="28831"/>
                              <a:pt x="1695293" y="-15842"/>
                              <a:pt x="2033145" y="0"/>
                            </a:cubicBezTo>
                            <a:cubicBezTo>
                              <a:pt x="2004136" y="186241"/>
                              <a:pt x="2046818" y="386429"/>
                              <a:pt x="2033145" y="637655"/>
                            </a:cubicBezTo>
                            <a:cubicBezTo>
                              <a:pt x="1825235" y="637554"/>
                              <a:pt x="1508701" y="610348"/>
                              <a:pt x="1355430" y="637655"/>
                            </a:cubicBezTo>
                            <a:cubicBezTo>
                              <a:pt x="1202159" y="664962"/>
                              <a:pt x="887486" y="663776"/>
                              <a:pt x="738709" y="637655"/>
                            </a:cubicBezTo>
                            <a:cubicBezTo>
                              <a:pt x="589932" y="611534"/>
                              <a:pt x="353213" y="615399"/>
                              <a:pt x="0" y="637655"/>
                            </a:cubicBezTo>
                            <a:cubicBezTo>
                              <a:pt x="-4783" y="401788"/>
                              <a:pt x="5582" y="28252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42896-6716-4CFF-B9ED-11DA02F7DD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51963" y="2711599"/>
                <a:ext cx="2878716" cy="637655"/>
              </a:xfrm>
              <a:custGeom>
                <a:avLst/>
                <a:gdLst>
                  <a:gd name="connsiteX0" fmla="*/ 0 w 2878716"/>
                  <a:gd name="connsiteY0" fmla="*/ 0 h 637655"/>
                  <a:gd name="connsiteX1" fmla="*/ 633318 w 2878716"/>
                  <a:gd name="connsiteY1" fmla="*/ 0 h 637655"/>
                  <a:gd name="connsiteX2" fmla="*/ 1180274 w 2878716"/>
                  <a:gd name="connsiteY2" fmla="*/ 0 h 637655"/>
                  <a:gd name="connsiteX3" fmla="*/ 1698442 w 2878716"/>
                  <a:gd name="connsiteY3" fmla="*/ 0 h 637655"/>
                  <a:gd name="connsiteX4" fmla="*/ 2274186 w 2878716"/>
                  <a:gd name="connsiteY4" fmla="*/ 0 h 637655"/>
                  <a:gd name="connsiteX5" fmla="*/ 2878716 w 2878716"/>
                  <a:gd name="connsiteY5" fmla="*/ 0 h 637655"/>
                  <a:gd name="connsiteX6" fmla="*/ 2878716 w 2878716"/>
                  <a:gd name="connsiteY6" fmla="*/ 637655 h 637655"/>
                  <a:gd name="connsiteX7" fmla="*/ 2360547 w 2878716"/>
                  <a:gd name="connsiteY7" fmla="*/ 637655 h 637655"/>
                  <a:gd name="connsiteX8" fmla="*/ 1842378 w 2878716"/>
                  <a:gd name="connsiteY8" fmla="*/ 637655 h 637655"/>
                  <a:gd name="connsiteX9" fmla="*/ 1266635 w 2878716"/>
                  <a:gd name="connsiteY9" fmla="*/ 637655 h 637655"/>
                  <a:gd name="connsiteX10" fmla="*/ 662105 w 2878716"/>
                  <a:gd name="connsiteY10" fmla="*/ 637655 h 637655"/>
                  <a:gd name="connsiteX11" fmla="*/ 0 w 2878716"/>
                  <a:gd name="connsiteY11" fmla="*/ 637655 h 637655"/>
                  <a:gd name="connsiteX12" fmla="*/ 0 w 2878716"/>
                  <a:gd name="connsiteY12" fmla="*/ 0 h 63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78716" h="637655" fill="none" extrusionOk="0">
                    <a:moveTo>
                      <a:pt x="0" y="0"/>
                    </a:moveTo>
                    <a:cubicBezTo>
                      <a:pt x="128368" y="31383"/>
                      <a:pt x="428367" y="-25211"/>
                      <a:pt x="633318" y="0"/>
                    </a:cubicBezTo>
                    <a:cubicBezTo>
                      <a:pt x="838269" y="25211"/>
                      <a:pt x="915879" y="10790"/>
                      <a:pt x="1180274" y="0"/>
                    </a:cubicBezTo>
                    <a:cubicBezTo>
                      <a:pt x="1444669" y="-10790"/>
                      <a:pt x="1458988" y="18295"/>
                      <a:pt x="1698442" y="0"/>
                    </a:cubicBezTo>
                    <a:cubicBezTo>
                      <a:pt x="1937896" y="-18295"/>
                      <a:pt x="2052471" y="-6913"/>
                      <a:pt x="2274186" y="0"/>
                    </a:cubicBezTo>
                    <a:cubicBezTo>
                      <a:pt x="2495901" y="6913"/>
                      <a:pt x="2624917" y="-10010"/>
                      <a:pt x="2878716" y="0"/>
                    </a:cubicBezTo>
                    <a:cubicBezTo>
                      <a:pt x="2890377" y="153391"/>
                      <a:pt x="2872263" y="381308"/>
                      <a:pt x="2878716" y="637655"/>
                    </a:cubicBezTo>
                    <a:cubicBezTo>
                      <a:pt x="2645690" y="661234"/>
                      <a:pt x="2563903" y="647385"/>
                      <a:pt x="2360547" y="637655"/>
                    </a:cubicBezTo>
                    <a:cubicBezTo>
                      <a:pt x="2157191" y="627925"/>
                      <a:pt x="2043295" y="614550"/>
                      <a:pt x="1842378" y="637655"/>
                    </a:cubicBezTo>
                    <a:cubicBezTo>
                      <a:pt x="1641461" y="660760"/>
                      <a:pt x="1411148" y="650519"/>
                      <a:pt x="1266635" y="637655"/>
                    </a:cubicBezTo>
                    <a:cubicBezTo>
                      <a:pt x="1122122" y="624791"/>
                      <a:pt x="822379" y="609500"/>
                      <a:pt x="662105" y="637655"/>
                    </a:cubicBezTo>
                    <a:cubicBezTo>
                      <a:pt x="501831" y="665811"/>
                      <a:pt x="311575" y="620514"/>
                      <a:pt x="0" y="637655"/>
                    </a:cubicBezTo>
                    <a:cubicBezTo>
                      <a:pt x="29683" y="330989"/>
                      <a:pt x="-31297" y="157163"/>
                      <a:pt x="0" y="0"/>
                    </a:cubicBezTo>
                    <a:close/>
                  </a:path>
                  <a:path w="2878716" h="637655" stroke="0" extrusionOk="0">
                    <a:moveTo>
                      <a:pt x="0" y="0"/>
                    </a:moveTo>
                    <a:cubicBezTo>
                      <a:pt x="143424" y="10305"/>
                      <a:pt x="274613" y="-5703"/>
                      <a:pt x="546956" y="0"/>
                    </a:cubicBezTo>
                    <a:cubicBezTo>
                      <a:pt x="819299" y="5703"/>
                      <a:pt x="959258" y="-7622"/>
                      <a:pt x="1122699" y="0"/>
                    </a:cubicBezTo>
                    <a:cubicBezTo>
                      <a:pt x="1286140" y="7622"/>
                      <a:pt x="1541392" y="23576"/>
                      <a:pt x="1727230" y="0"/>
                    </a:cubicBezTo>
                    <a:cubicBezTo>
                      <a:pt x="1913068" y="-23576"/>
                      <a:pt x="2104264" y="21801"/>
                      <a:pt x="2302973" y="0"/>
                    </a:cubicBezTo>
                    <a:cubicBezTo>
                      <a:pt x="2501682" y="-21801"/>
                      <a:pt x="2664793" y="-4398"/>
                      <a:pt x="2878716" y="0"/>
                    </a:cubicBezTo>
                    <a:cubicBezTo>
                      <a:pt x="2909771" y="203942"/>
                      <a:pt x="2877108" y="431626"/>
                      <a:pt x="2878716" y="637655"/>
                    </a:cubicBezTo>
                    <a:cubicBezTo>
                      <a:pt x="2754080" y="642274"/>
                      <a:pt x="2529115" y="633926"/>
                      <a:pt x="2302973" y="637655"/>
                    </a:cubicBezTo>
                    <a:cubicBezTo>
                      <a:pt x="2076831" y="641384"/>
                      <a:pt x="1978700" y="625392"/>
                      <a:pt x="1727230" y="637655"/>
                    </a:cubicBezTo>
                    <a:cubicBezTo>
                      <a:pt x="1475760" y="649918"/>
                      <a:pt x="1399858" y="630649"/>
                      <a:pt x="1093912" y="637655"/>
                    </a:cubicBezTo>
                    <a:cubicBezTo>
                      <a:pt x="787966" y="644661"/>
                      <a:pt x="418267" y="669675"/>
                      <a:pt x="0" y="637655"/>
                    </a:cubicBezTo>
                    <a:cubicBezTo>
                      <a:pt x="-5344" y="372498"/>
                      <a:pt x="15755" y="133323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42896-6716-4CFF-B9ED-11DA02F7D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63" y="2711599"/>
                <a:ext cx="2878716" cy="637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2878716"/>
                          <a:gd name="connsiteY0" fmla="*/ 0 h 637655"/>
                          <a:gd name="connsiteX1" fmla="*/ 633318 w 2878716"/>
                          <a:gd name="connsiteY1" fmla="*/ 0 h 637655"/>
                          <a:gd name="connsiteX2" fmla="*/ 1180274 w 2878716"/>
                          <a:gd name="connsiteY2" fmla="*/ 0 h 637655"/>
                          <a:gd name="connsiteX3" fmla="*/ 1698442 w 2878716"/>
                          <a:gd name="connsiteY3" fmla="*/ 0 h 637655"/>
                          <a:gd name="connsiteX4" fmla="*/ 2274186 w 2878716"/>
                          <a:gd name="connsiteY4" fmla="*/ 0 h 637655"/>
                          <a:gd name="connsiteX5" fmla="*/ 2878716 w 2878716"/>
                          <a:gd name="connsiteY5" fmla="*/ 0 h 637655"/>
                          <a:gd name="connsiteX6" fmla="*/ 2878716 w 2878716"/>
                          <a:gd name="connsiteY6" fmla="*/ 637655 h 637655"/>
                          <a:gd name="connsiteX7" fmla="*/ 2360547 w 2878716"/>
                          <a:gd name="connsiteY7" fmla="*/ 637655 h 637655"/>
                          <a:gd name="connsiteX8" fmla="*/ 1842378 w 2878716"/>
                          <a:gd name="connsiteY8" fmla="*/ 637655 h 637655"/>
                          <a:gd name="connsiteX9" fmla="*/ 1266635 w 2878716"/>
                          <a:gd name="connsiteY9" fmla="*/ 637655 h 637655"/>
                          <a:gd name="connsiteX10" fmla="*/ 662105 w 2878716"/>
                          <a:gd name="connsiteY10" fmla="*/ 637655 h 637655"/>
                          <a:gd name="connsiteX11" fmla="*/ 0 w 2878716"/>
                          <a:gd name="connsiteY11" fmla="*/ 637655 h 637655"/>
                          <a:gd name="connsiteX12" fmla="*/ 0 w 2878716"/>
                          <a:gd name="connsiteY12" fmla="*/ 0 h 637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878716" h="637655" fill="none" extrusionOk="0">
                            <a:moveTo>
                              <a:pt x="0" y="0"/>
                            </a:moveTo>
                            <a:cubicBezTo>
                              <a:pt x="128368" y="31383"/>
                              <a:pt x="428367" y="-25211"/>
                              <a:pt x="633318" y="0"/>
                            </a:cubicBezTo>
                            <a:cubicBezTo>
                              <a:pt x="838269" y="25211"/>
                              <a:pt x="915879" y="10790"/>
                              <a:pt x="1180274" y="0"/>
                            </a:cubicBezTo>
                            <a:cubicBezTo>
                              <a:pt x="1444669" y="-10790"/>
                              <a:pt x="1458988" y="18295"/>
                              <a:pt x="1698442" y="0"/>
                            </a:cubicBezTo>
                            <a:cubicBezTo>
                              <a:pt x="1937896" y="-18295"/>
                              <a:pt x="2052471" y="-6913"/>
                              <a:pt x="2274186" y="0"/>
                            </a:cubicBezTo>
                            <a:cubicBezTo>
                              <a:pt x="2495901" y="6913"/>
                              <a:pt x="2624917" y="-10010"/>
                              <a:pt x="2878716" y="0"/>
                            </a:cubicBezTo>
                            <a:cubicBezTo>
                              <a:pt x="2890377" y="153391"/>
                              <a:pt x="2872263" y="381308"/>
                              <a:pt x="2878716" y="637655"/>
                            </a:cubicBezTo>
                            <a:cubicBezTo>
                              <a:pt x="2645690" y="661234"/>
                              <a:pt x="2563903" y="647385"/>
                              <a:pt x="2360547" y="637655"/>
                            </a:cubicBezTo>
                            <a:cubicBezTo>
                              <a:pt x="2157191" y="627925"/>
                              <a:pt x="2043295" y="614550"/>
                              <a:pt x="1842378" y="637655"/>
                            </a:cubicBezTo>
                            <a:cubicBezTo>
                              <a:pt x="1641461" y="660760"/>
                              <a:pt x="1411148" y="650519"/>
                              <a:pt x="1266635" y="637655"/>
                            </a:cubicBezTo>
                            <a:cubicBezTo>
                              <a:pt x="1122122" y="624791"/>
                              <a:pt x="822379" y="609500"/>
                              <a:pt x="662105" y="637655"/>
                            </a:cubicBezTo>
                            <a:cubicBezTo>
                              <a:pt x="501831" y="665811"/>
                              <a:pt x="311575" y="620514"/>
                              <a:pt x="0" y="637655"/>
                            </a:cubicBezTo>
                            <a:cubicBezTo>
                              <a:pt x="29683" y="330989"/>
                              <a:pt x="-31297" y="157163"/>
                              <a:pt x="0" y="0"/>
                            </a:cubicBezTo>
                            <a:close/>
                          </a:path>
                          <a:path w="2878716" h="637655" stroke="0" extrusionOk="0">
                            <a:moveTo>
                              <a:pt x="0" y="0"/>
                            </a:moveTo>
                            <a:cubicBezTo>
                              <a:pt x="143424" y="10305"/>
                              <a:pt x="274613" y="-5703"/>
                              <a:pt x="546956" y="0"/>
                            </a:cubicBezTo>
                            <a:cubicBezTo>
                              <a:pt x="819299" y="5703"/>
                              <a:pt x="959258" y="-7622"/>
                              <a:pt x="1122699" y="0"/>
                            </a:cubicBezTo>
                            <a:cubicBezTo>
                              <a:pt x="1286140" y="7622"/>
                              <a:pt x="1541392" y="23576"/>
                              <a:pt x="1727230" y="0"/>
                            </a:cubicBezTo>
                            <a:cubicBezTo>
                              <a:pt x="1913068" y="-23576"/>
                              <a:pt x="2104264" y="21801"/>
                              <a:pt x="2302973" y="0"/>
                            </a:cubicBezTo>
                            <a:cubicBezTo>
                              <a:pt x="2501682" y="-21801"/>
                              <a:pt x="2664793" y="-4398"/>
                              <a:pt x="2878716" y="0"/>
                            </a:cubicBezTo>
                            <a:cubicBezTo>
                              <a:pt x="2909771" y="203942"/>
                              <a:pt x="2877108" y="431626"/>
                              <a:pt x="2878716" y="637655"/>
                            </a:cubicBezTo>
                            <a:cubicBezTo>
                              <a:pt x="2754080" y="642274"/>
                              <a:pt x="2529115" y="633926"/>
                              <a:pt x="2302973" y="637655"/>
                            </a:cubicBezTo>
                            <a:cubicBezTo>
                              <a:pt x="2076831" y="641384"/>
                              <a:pt x="1978700" y="625392"/>
                              <a:pt x="1727230" y="637655"/>
                            </a:cubicBezTo>
                            <a:cubicBezTo>
                              <a:pt x="1475760" y="649918"/>
                              <a:pt x="1399858" y="630649"/>
                              <a:pt x="1093912" y="637655"/>
                            </a:cubicBezTo>
                            <a:cubicBezTo>
                              <a:pt x="787966" y="644661"/>
                              <a:pt x="418267" y="669675"/>
                              <a:pt x="0" y="637655"/>
                            </a:cubicBezTo>
                            <a:cubicBezTo>
                              <a:pt x="-5344" y="372498"/>
                              <a:pt x="15755" y="1333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0A9D19C-043C-4D94-BBC8-BAE17B1AF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2" y="3677068"/>
            <a:ext cx="9508227" cy="23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3719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Shift-Invariant Properties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7060F26-DB2B-498B-BE8E-2F5CB3B3D85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Assume image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/>
                  <a:t>, and filters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C7060F26-DB2B-498B-BE8E-2F5CB3B3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1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7783F7-EF15-4D54-A75C-810FF67F8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562" y="2711600"/>
                <a:ext cx="2145070" cy="637655"/>
              </a:xfrm>
              <a:custGeom>
                <a:avLst/>
                <a:gdLst>
                  <a:gd name="connsiteX0" fmla="*/ 0 w 2145070"/>
                  <a:gd name="connsiteY0" fmla="*/ 0 h 637655"/>
                  <a:gd name="connsiteX1" fmla="*/ 471915 w 2145070"/>
                  <a:gd name="connsiteY1" fmla="*/ 0 h 637655"/>
                  <a:gd name="connsiteX2" fmla="*/ 943831 w 2145070"/>
                  <a:gd name="connsiteY2" fmla="*/ 0 h 637655"/>
                  <a:gd name="connsiteX3" fmla="*/ 1458648 w 2145070"/>
                  <a:gd name="connsiteY3" fmla="*/ 0 h 637655"/>
                  <a:gd name="connsiteX4" fmla="*/ 2145070 w 2145070"/>
                  <a:gd name="connsiteY4" fmla="*/ 0 h 637655"/>
                  <a:gd name="connsiteX5" fmla="*/ 2145070 w 2145070"/>
                  <a:gd name="connsiteY5" fmla="*/ 637655 h 637655"/>
                  <a:gd name="connsiteX6" fmla="*/ 1673155 w 2145070"/>
                  <a:gd name="connsiteY6" fmla="*/ 637655 h 637655"/>
                  <a:gd name="connsiteX7" fmla="*/ 1136887 w 2145070"/>
                  <a:gd name="connsiteY7" fmla="*/ 637655 h 637655"/>
                  <a:gd name="connsiteX8" fmla="*/ 643521 w 2145070"/>
                  <a:gd name="connsiteY8" fmla="*/ 637655 h 637655"/>
                  <a:gd name="connsiteX9" fmla="*/ 0 w 2145070"/>
                  <a:gd name="connsiteY9" fmla="*/ 637655 h 637655"/>
                  <a:gd name="connsiteX10" fmla="*/ 0 w 2145070"/>
                  <a:gd name="connsiteY10" fmla="*/ 0 h 63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5070" h="637655" fill="none" extrusionOk="0">
                    <a:moveTo>
                      <a:pt x="0" y="0"/>
                    </a:moveTo>
                    <a:cubicBezTo>
                      <a:pt x="101764" y="-12139"/>
                      <a:pt x="298093" y="-3878"/>
                      <a:pt x="471915" y="0"/>
                    </a:cubicBezTo>
                    <a:cubicBezTo>
                      <a:pt x="645737" y="3878"/>
                      <a:pt x="782897" y="13577"/>
                      <a:pt x="943831" y="0"/>
                    </a:cubicBezTo>
                    <a:cubicBezTo>
                      <a:pt x="1104765" y="-13577"/>
                      <a:pt x="1287897" y="9003"/>
                      <a:pt x="1458648" y="0"/>
                    </a:cubicBezTo>
                    <a:cubicBezTo>
                      <a:pt x="1629399" y="-9003"/>
                      <a:pt x="1970332" y="-13180"/>
                      <a:pt x="2145070" y="0"/>
                    </a:cubicBezTo>
                    <a:cubicBezTo>
                      <a:pt x="2141763" y="306199"/>
                      <a:pt x="2159480" y="433884"/>
                      <a:pt x="2145070" y="637655"/>
                    </a:cubicBezTo>
                    <a:cubicBezTo>
                      <a:pt x="2036579" y="633367"/>
                      <a:pt x="1775437" y="624104"/>
                      <a:pt x="1673155" y="637655"/>
                    </a:cubicBezTo>
                    <a:cubicBezTo>
                      <a:pt x="1570873" y="651206"/>
                      <a:pt x="1390021" y="627657"/>
                      <a:pt x="1136887" y="637655"/>
                    </a:cubicBezTo>
                    <a:cubicBezTo>
                      <a:pt x="883753" y="647653"/>
                      <a:pt x="776400" y="661731"/>
                      <a:pt x="643521" y="637655"/>
                    </a:cubicBezTo>
                    <a:cubicBezTo>
                      <a:pt x="510642" y="613579"/>
                      <a:pt x="276824" y="648098"/>
                      <a:pt x="0" y="637655"/>
                    </a:cubicBezTo>
                    <a:cubicBezTo>
                      <a:pt x="25979" y="498627"/>
                      <a:pt x="7561" y="130449"/>
                      <a:pt x="0" y="0"/>
                    </a:cubicBezTo>
                    <a:close/>
                  </a:path>
                  <a:path w="2145070" h="637655" stroke="0" extrusionOk="0">
                    <a:moveTo>
                      <a:pt x="0" y="0"/>
                    </a:moveTo>
                    <a:cubicBezTo>
                      <a:pt x="167389" y="-20877"/>
                      <a:pt x="364527" y="22017"/>
                      <a:pt x="514817" y="0"/>
                    </a:cubicBezTo>
                    <a:cubicBezTo>
                      <a:pt x="665107" y="-22017"/>
                      <a:pt x="820303" y="-16759"/>
                      <a:pt x="1051084" y="0"/>
                    </a:cubicBezTo>
                    <a:cubicBezTo>
                      <a:pt x="1281865" y="16759"/>
                      <a:pt x="1422493" y="-17915"/>
                      <a:pt x="1608803" y="0"/>
                    </a:cubicBezTo>
                    <a:cubicBezTo>
                      <a:pt x="1795113" y="17915"/>
                      <a:pt x="1945284" y="7683"/>
                      <a:pt x="2145070" y="0"/>
                    </a:cubicBezTo>
                    <a:cubicBezTo>
                      <a:pt x="2150256" y="132095"/>
                      <a:pt x="2153623" y="465222"/>
                      <a:pt x="2145070" y="637655"/>
                    </a:cubicBezTo>
                    <a:cubicBezTo>
                      <a:pt x="2024168" y="658330"/>
                      <a:pt x="1847242" y="651602"/>
                      <a:pt x="1565901" y="637655"/>
                    </a:cubicBezTo>
                    <a:cubicBezTo>
                      <a:pt x="1284560" y="623708"/>
                      <a:pt x="1250003" y="658779"/>
                      <a:pt x="1072535" y="637655"/>
                    </a:cubicBezTo>
                    <a:cubicBezTo>
                      <a:pt x="895067" y="616531"/>
                      <a:pt x="658158" y="619399"/>
                      <a:pt x="536268" y="637655"/>
                    </a:cubicBezTo>
                    <a:cubicBezTo>
                      <a:pt x="414378" y="655911"/>
                      <a:pt x="181761" y="614505"/>
                      <a:pt x="0" y="637655"/>
                    </a:cubicBezTo>
                    <a:cubicBezTo>
                      <a:pt x="-10092" y="496238"/>
                      <a:pt x="-8550" y="29975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shift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97783F7-EF15-4D54-A75C-810FF67F8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2" y="2711600"/>
                <a:ext cx="2145070" cy="637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2145070"/>
                          <a:gd name="connsiteY0" fmla="*/ 0 h 637655"/>
                          <a:gd name="connsiteX1" fmla="*/ 471915 w 2145070"/>
                          <a:gd name="connsiteY1" fmla="*/ 0 h 637655"/>
                          <a:gd name="connsiteX2" fmla="*/ 943831 w 2145070"/>
                          <a:gd name="connsiteY2" fmla="*/ 0 h 637655"/>
                          <a:gd name="connsiteX3" fmla="*/ 1458648 w 2145070"/>
                          <a:gd name="connsiteY3" fmla="*/ 0 h 637655"/>
                          <a:gd name="connsiteX4" fmla="*/ 2145070 w 2145070"/>
                          <a:gd name="connsiteY4" fmla="*/ 0 h 637655"/>
                          <a:gd name="connsiteX5" fmla="*/ 2145070 w 2145070"/>
                          <a:gd name="connsiteY5" fmla="*/ 637655 h 637655"/>
                          <a:gd name="connsiteX6" fmla="*/ 1673155 w 2145070"/>
                          <a:gd name="connsiteY6" fmla="*/ 637655 h 637655"/>
                          <a:gd name="connsiteX7" fmla="*/ 1136887 w 2145070"/>
                          <a:gd name="connsiteY7" fmla="*/ 637655 h 637655"/>
                          <a:gd name="connsiteX8" fmla="*/ 643521 w 2145070"/>
                          <a:gd name="connsiteY8" fmla="*/ 637655 h 637655"/>
                          <a:gd name="connsiteX9" fmla="*/ 0 w 2145070"/>
                          <a:gd name="connsiteY9" fmla="*/ 637655 h 637655"/>
                          <a:gd name="connsiteX10" fmla="*/ 0 w 2145070"/>
                          <a:gd name="connsiteY10" fmla="*/ 0 h 637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45070" h="637655" fill="none" extrusionOk="0">
                            <a:moveTo>
                              <a:pt x="0" y="0"/>
                            </a:moveTo>
                            <a:cubicBezTo>
                              <a:pt x="101764" y="-12139"/>
                              <a:pt x="298093" y="-3878"/>
                              <a:pt x="471915" y="0"/>
                            </a:cubicBezTo>
                            <a:cubicBezTo>
                              <a:pt x="645737" y="3878"/>
                              <a:pt x="782897" y="13577"/>
                              <a:pt x="943831" y="0"/>
                            </a:cubicBezTo>
                            <a:cubicBezTo>
                              <a:pt x="1104765" y="-13577"/>
                              <a:pt x="1287897" y="9003"/>
                              <a:pt x="1458648" y="0"/>
                            </a:cubicBezTo>
                            <a:cubicBezTo>
                              <a:pt x="1629399" y="-9003"/>
                              <a:pt x="1970332" y="-13180"/>
                              <a:pt x="2145070" y="0"/>
                            </a:cubicBezTo>
                            <a:cubicBezTo>
                              <a:pt x="2141763" y="306199"/>
                              <a:pt x="2159480" y="433884"/>
                              <a:pt x="2145070" y="637655"/>
                            </a:cubicBezTo>
                            <a:cubicBezTo>
                              <a:pt x="2036579" y="633367"/>
                              <a:pt x="1775437" y="624104"/>
                              <a:pt x="1673155" y="637655"/>
                            </a:cubicBezTo>
                            <a:cubicBezTo>
                              <a:pt x="1570873" y="651206"/>
                              <a:pt x="1390021" y="627657"/>
                              <a:pt x="1136887" y="637655"/>
                            </a:cubicBezTo>
                            <a:cubicBezTo>
                              <a:pt x="883753" y="647653"/>
                              <a:pt x="776400" y="661731"/>
                              <a:pt x="643521" y="637655"/>
                            </a:cubicBezTo>
                            <a:cubicBezTo>
                              <a:pt x="510642" y="613579"/>
                              <a:pt x="276824" y="648098"/>
                              <a:pt x="0" y="637655"/>
                            </a:cubicBezTo>
                            <a:cubicBezTo>
                              <a:pt x="25979" y="498627"/>
                              <a:pt x="7561" y="130449"/>
                              <a:pt x="0" y="0"/>
                            </a:cubicBezTo>
                            <a:close/>
                          </a:path>
                          <a:path w="2145070" h="637655" stroke="0" extrusionOk="0">
                            <a:moveTo>
                              <a:pt x="0" y="0"/>
                            </a:moveTo>
                            <a:cubicBezTo>
                              <a:pt x="167389" y="-20877"/>
                              <a:pt x="364527" y="22017"/>
                              <a:pt x="514817" y="0"/>
                            </a:cubicBezTo>
                            <a:cubicBezTo>
                              <a:pt x="665107" y="-22017"/>
                              <a:pt x="820303" y="-16759"/>
                              <a:pt x="1051084" y="0"/>
                            </a:cubicBezTo>
                            <a:cubicBezTo>
                              <a:pt x="1281865" y="16759"/>
                              <a:pt x="1422493" y="-17915"/>
                              <a:pt x="1608803" y="0"/>
                            </a:cubicBezTo>
                            <a:cubicBezTo>
                              <a:pt x="1795113" y="17915"/>
                              <a:pt x="1945284" y="7683"/>
                              <a:pt x="2145070" y="0"/>
                            </a:cubicBezTo>
                            <a:cubicBezTo>
                              <a:pt x="2150256" y="132095"/>
                              <a:pt x="2153623" y="465222"/>
                              <a:pt x="2145070" y="637655"/>
                            </a:cubicBezTo>
                            <a:cubicBezTo>
                              <a:pt x="2024168" y="658330"/>
                              <a:pt x="1847242" y="651602"/>
                              <a:pt x="1565901" y="637655"/>
                            </a:cubicBezTo>
                            <a:cubicBezTo>
                              <a:pt x="1284560" y="623708"/>
                              <a:pt x="1250003" y="658779"/>
                              <a:pt x="1072535" y="637655"/>
                            </a:cubicBezTo>
                            <a:cubicBezTo>
                              <a:pt x="895067" y="616531"/>
                              <a:pt x="658158" y="619399"/>
                              <a:pt x="536268" y="637655"/>
                            </a:cubicBezTo>
                            <a:cubicBezTo>
                              <a:pt x="414378" y="655911"/>
                              <a:pt x="181761" y="614505"/>
                              <a:pt x="0" y="637655"/>
                            </a:cubicBezTo>
                            <a:cubicBezTo>
                              <a:pt x="-10092" y="496238"/>
                              <a:pt x="-8550" y="29975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42896-6716-4CFF-B9ED-11DA02F7DD2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562" y="3670893"/>
                <a:ext cx="2145070" cy="637655"/>
              </a:xfrm>
              <a:custGeom>
                <a:avLst/>
                <a:gdLst>
                  <a:gd name="connsiteX0" fmla="*/ 0 w 2145070"/>
                  <a:gd name="connsiteY0" fmla="*/ 0 h 637655"/>
                  <a:gd name="connsiteX1" fmla="*/ 471915 w 2145070"/>
                  <a:gd name="connsiteY1" fmla="*/ 0 h 637655"/>
                  <a:gd name="connsiteX2" fmla="*/ 943831 w 2145070"/>
                  <a:gd name="connsiteY2" fmla="*/ 0 h 637655"/>
                  <a:gd name="connsiteX3" fmla="*/ 1458648 w 2145070"/>
                  <a:gd name="connsiteY3" fmla="*/ 0 h 637655"/>
                  <a:gd name="connsiteX4" fmla="*/ 2145070 w 2145070"/>
                  <a:gd name="connsiteY4" fmla="*/ 0 h 637655"/>
                  <a:gd name="connsiteX5" fmla="*/ 2145070 w 2145070"/>
                  <a:gd name="connsiteY5" fmla="*/ 637655 h 637655"/>
                  <a:gd name="connsiteX6" fmla="*/ 1673155 w 2145070"/>
                  <a:gd name="connsiteY6" fmla="*/ 637655 h 637655"/>
                  <a:gd name="connsiteX7" fmla="*/ 1136887 w 2145070"/>
                  <a:gd name="connsiteY7" fmla="*/ 637655 h 637655"/>
                  <a:gd name="connsiteX8" fmla="*/ 643521 w 2145070"/>
                  <a:gd name="connsiteY8" fmla="*/ 637655 h 637655"/>
                  <a:gd name="connsiteX9" fmla="*/ 0 w 2145070"/>
                  <a:gd name="connsiteY9" fmla="*/ 637655 h 637655"/>
                  <a:gd name="connsiteX10" fmla="*/ 0 w 2145070"/>
                  <a:gd name="connsiteY10" fmla="*/ 0 h 637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5070" h="637655" fill="none" extrusionOk="0">
                    <a:moveTo>
                      <a:pt x="0" y="0"/>
                    </a:moveTo>
                    <a:cubicBezTo>
                      <a:pt x="101764" y="-12139"/>
                      <a:pt x="298093" y="-3878"/>
                      <a:pt x="471915" y="0"/>
                    </a:cubicBezTo>
                    <a:cubicBezTo>
                      <a:pt x="645737" y="3878"/>
                      <a:pt x="782897" y="13577"/>
                      <a:pt x="943831" y="0"/>
                    </a:cubicBezTo>
                    <a:cubicBezTo>
                      <a:pt x="1104765" y="-13577"/>
                      <a:pt x="1287897" y="9003"/>
                      <a:pt x="1458648" y="0"/>
                    </a:cubicBezTo>
                    <a:cubicBezTo>
                      <a:pt x="1629399" y="-9003"/>
                      <a:pt x="1970332" y="-13180"/>
                      <a:pt x="2145070" y="0"/>
                    </a:cubicBezTo>
                    <a:cubicBezTo>
                      <a:pt x="2141763" y="306199"/>
                      <a:pt x="2159480" y="433884"/>
                      <a:pt x="2145070" y="637655"/>
                    </a:cubicBezTo>
                    <a:cubicBezTo>
                      <a:pt x="2036579" y="633367"/>
                      <a:pt x="1775437" y="624104"/>
                      <a:pt x="1673155" y="637655"/>
                    </a:cubicBezTo>
                    <a:cubicBezTo>
                      <a:pt x="1570873" y="651206"/>
                      <a:pt x="1390021" y="627657"/>
                      <a:pt x="1136887" y="637655"/>
                    </a:cubicBezTo>
                    <a:cubicBezTo>
                      <a:pt x="883753" y="647653"/>
                      <a:pt x="776400" y="661731"/>
                      <a:pt x="643521" y="637655"/>
                    </a:cubicBezTo>
                    <a:cubicBezTo>
                      <a:pt x="510642" y="613579"/>
                      <a:pt x="276824" y="648098"/>
                      <a:pt x="0" y="637655"/>
                    </a:cubicBezTo>
                    <a:cubicBezTo>
                      <a:pt x="25979" y="498627"/>
                      <a:pt x="7561" y="130449"/>
                      <a:pt x="0" y="0"/>
                    </a:cubicBezTo>
                    <a:close/>
                  </a:path>
                  <a:path w="2145070" h="637655" stroke="0" extrusionOk="0">
                    <a:moveTo>
                      <a:pt x="0" y="0"/>
                    </a:moveTo>
                    <a:cubicBezTo>
                      <a:pt x="167389" y="-20877"/>
                      <a:pt x="364527" y="22017"/>
                      <a:pt x="514817" y="0"/>
                    </a:cubicBezTo>
                    <a:cubicBezTo>
                      <a:pt x="665107" y="-22017"/>
                      <a:pt x="820303" y="-16759"/>
                      <a:pt x="1051084" y="0"/>
                    </a:cubicBezTo>
                    <a:cubicBezTo>
                      <a:pt x="1281865" y="16759"/>
                      <a:pt x="1422493" y="-17915"/>
                      <a:pt x="1608803" y="0"/>
                    </a:cubicBezTo>
                    <a:cubicBezTo>
                      <a:pt x="1795113" y="17915"/>
                      <a:pt x="1945284" y="7683"/>
                      <a:pt x="2145070" y="0"/>
                    </a:cubicBezTo>
                    <a:cubicBezTo>
                      <a:pt x="2150256" y="132095"/>
                      <a:pt x="2153623" y="465222"/>
                      <a:pt x="2145070" y="637655"/>
                    </a:cubicBezTo>
                    <a:cubicBezTo>
                      <a:pt x="2024168" y="658330"/>
                      <a:pt x="1847242" y="651602"/>
                      <a:pt x="1565901" y="637655"/>
                    </a:cubicBezTo>
                    <a:cubicBezTo>
                      <a:pt x="1284560" y="623708"/>
                      <a:pt x="1250003" y="658779"/>
                      <a:pt x="1072535" y="637655"/>
                    </a:cubicBezTo>
                    <a:cubicBezTo>
                      <a:pt x="895067" y="616531"/>
                      <a:pt x="658158" y="619399"/>
                      <a:pt x="536268" y="637655"/>
                    </a:cubicBezTo>
                    <a:cubicBezTo>
                      <a:pt x="414378" y="655911"/>
                      <a:pt x="181761" y="614505"/>
                      <a:pt x="0" y="637655"/>
                    </a:cubicBezTo>
                    <a:cubicBezTo>
                      <a:pt x="-10092" y="496238"/>
                      <a:pt x="-8550" y="29975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shift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42896-6716-4CFF-B9ED-11DA02F7D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62" y="3670893"/>
                <a:ext cx="2145070" cy="637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2145070"/>
                          <a:gd name="connsiteY0" fmla="*/ 0 h 637655"/>
                          <a:gd name="connsiteX1" fmla="*/ 471915 w 2145070"/>
                          <a:gd name="connsiteY1" fmla="*/ 0 h 637655"/>
                          <a:gd name="connsiteX2" fmla="*/ 943831 w 2145070"/>
                          <a:gd name="connsiteY2" fmla="*/ 0 h 637655"/>
                          <a:gd name="connsiteX3" fmla="*/ 1458648 w 2145070"/>
                          <a:gd name="connsiteY3" fmla="*/ 0 h 637655"/>
                          <a:gd name="connsiteX4" fmla="*/ 2145070 w 2145070"/>
                          <a:gd name="connsiteY4" fmla="*/ 0 h 637655"/>
                          <a:gd name="connsiteX5" fmla="*/ 2145070 w 2145070"/>
                          <a:gd name="connsiteY5" fmla="*/ 637655 h 637655"/>
                          <a:gd name="connsiteX6" fmla="*/ 1673155 w 2145070"/>
                          <a:gd name="connsiteY6" fmla="*/ 637655 h 637655"/>
                          <a:gd name="connsiteX7" fmla="*/ 1136887 w 2145070"/>
                          <a:gd name="connsiteY7" fmla="*/ 637655 h 637655"/>
                          <a:gd name="connsiteX8" fmla="*/ 643521 w 2145070"/>
                          <a:gd name="connsiteY8" fmla="*/ 637655 h 637655"/>
                          <a:gd name="connsiteX9" fmla="*/ 0 w 2145070"/>
                          <a:gd name="connsiteY9" fmla="*/ 637655 h 637655"/>
                          <a:gd name="connsiteX10" fmla="*/ 0 w 2145070"/>
                          <a:gd name="connsiteY10" fmla="*/ 0 h 637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45070" h="637655" fill="none" extrusionOk="0">
                            <a:moveTo>
                              <a:pt x="0" y="0"/>
                            </a:moveTo>
                            <a:cubicBezTo>
                              <a:pt x="101764" y="-12139"/>
                              <a:pt x="298093" y="-3878"/>
                              <a:pt x="471915" y="0"/>
                            </a:cubicBezTo>
                            <a:cubicBezTo>
                              <a:pt x="645737" y="3878"/>
                              <a:pt x="782897" y="13577"/>
                              <a:pt x="943831" y="0"/>
                            </a:cubicBezTo>
                            <a:cubicBezTo>
                              <a:pt x="1104765" y="-13577"/>
                              <a:pt x="1287897" y="9003"/>
                              <a:pt x="1458648" y="0"/>
                            </a:cubicBezTo>
                            <a:cubicBezTo>
                              <a:pt x="1629399" y="-9003"/>
                              <a:pt x="1970332" y="-13180"/>
                              <a:pt x="2145070" y="0"/>
                            </a:cubicBezTo>
                            <a:cubicBezTo>
                              <a:pt x="2141763" y="306199"/>
                              <a:pt x="2159480" y="433884"/>
                              <a:pt x="2145070" y="637655"/>
                            </a:cubicBezTo>
                            <a:cubicBezTo>
                              <a:pt x="2036579" y="633367"/>
                              <a:pt x="1775437" y="624104"/>
                              <a:pt x="1673155" y="637655"/>
                            </a:cubicBezTo>
                            <a:cubicBezTo>
                              <a:pt x="1570873" y="651206"/>
                              <a:pt x="1390021" y="627657"/>
                              <a:pt x="1136887" y="637655"/>
                            </a:cubicBezTo>
                            <a:cubicBezTo>
                              <a:pt x="883753" y="647653"/>
                              <a:pt x="776400" y="661731"/>
                              <a:pt x="643521" y="637655"/>
                            </a:cubicBezTo>
                            <a:cubicBezTo>
                              <a:pt x="510642" y="613579"/>
                              <a:pt x="276824" y="648098"/>
                              <a:pt x="0" y="637655"/>
                            </a:cubicBezTo>
                            <a:cubicBezTo>
                              <a:pt x="25979" y="498627"/>
                              <a:pt x="7561" y="130449"/>
                              <a:pt x="0" y="0"/>
                            </a:cubicBezTo>
                            <a:close/>
                          </a:path>
                          <a:path w="2145070" h="637655" stroke="0" extrusionOk="0">
                            <a:moveTo>
                              <a:pt x="0" y="0"/>
                            </a:moveTo>
                            <a:cubicBezTo>
                              <a:pt x="167389" y="-20877"/>
                              <a:pt x="364527" y="22017"/>
                              <a:pt x="514817" y="0"/>
                            </a:cubicBezTo>
                            <a:cubicBezTo>
                              <a:pt x="665107" y="-22017"/>
                              <a:pt x="820303" y="-16759"/>
                              <a:pt x="1051084" y="0"/>
                            </a:cubicBezTo>
                            <a:cubicBezTo>
                              <a:pt x="1281865" y="16759"/>
                              <a:pt x="1422493" y="-17915"/>
                              <a:pt x="1608803" y="0"/>
                            </a:cubicBezTo>
                            <a:cubicBezTo>
                              <a:pt x="1795113" y="17915"/>
                              <a:pt x="1945284" y="7683"/>
                              <a:pt x="2145070" y="0"/>
                            </a:cubicBezTo>
                            <a:cubicBezTo>
                              <a:pt x="2150256" y="132095"/>
                              <a:pt x="2153623" y="465222"/>
                              <a:pt x="2145070" y="637655"/>
                            </a:cubicBezTo>
                            <a:cubicBezTo>
                              <a:pt x="2024168" y="658330"/>
                              <a:pt x="1847242" y="651602"/>
                              <a:pt x="1565901" y="637655"/>
                            </a:cubicBezTo>
                            <a:cubicBezTo>
                              <a:pt x="1284560" y="623708"/>
                              <a:pt x="1250003" y="658779"/>
                              <a:pt x="1072535" y="637655"/>
                            </a:cubicBezTo>
                            <a:cubicBezTo>
                              <a:pt x="895067" y="616531"/>
                              <a:pt x="658158" y="619399"/>
                              <a:pt x="536268" y="637655"/>
                            </a:cubicBezTo>
                            <a:cubicBezTo>
                              <a:pt x="414378" y="655911"/>
                              <a:pt x="181761" y="614505"/>
                              <a:pt x="0" y="637655"/>
                            </a:cubicBezTo>
                            <a:cubicBezTo>
                              <a:pt x="-10092" y="496238"/>
                              <a:pt x="-8550" y="29975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D5FD5B-C5F2-4530-ADB3-98E0218B2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136" y="2198185"/>
            <a:ext cx="5494650" cy="383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8143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E8624-D137-456A-8135-593CF545505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tabLst>
                    <a:tab pos="3200400" algn="l"/>
                    <a:tab pos="3487738" algn="l"/>
                  </a:tabLst>
                </a:pPr>
                <a:r>
                  <a:rPr lang="id-ID" dirty="0"/>
                  <a:t>Commutative</a:t>
                </a:r>
                <a:r>
                  <a:rPr lang="en-US" dirty="0"/>
                  <a:t>	</a:t>
                </a:r>
                <a:r>
                  <a:rPr lang="id-ID" dirty="0"/>
                  <a:t>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id-ID" dirty="0"/>
              </a:p>
              <a:p>
                <a:pPr>
                  <a:tabLst>
                    <a:tab pos="3200400" algn="l"/>
                    <a:tab pos="3487738" algn="l"/>
                  </a:tabLst>
                </a:pPr>
                <a:r>
                  <a:rPr lang="id-ID" dirty="0"/>
                  <a:t>Associative</a:t>
                </a:r>
                <a:r>
                  <a:rPr lang="en-US" dirty="0"/>
                  <a:t>	</a:t>
                </a:r>
                <a:r>
                  <a:rPr lang="id-ID" dirty="0"/>
                  <a:t>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d-ID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id-ID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id-ID" dirty="0"/>
              </a:p>
              <a:p>
                <a:pPr>
                  <a:tabLst>
                    <a:tab pos="3200400" algn="l"/>
                    <a:tab pos="3487738" algn="l"/>
                  </a:tabLst>
                </a:pPr>
                <a:r>
                  <a:rPr lang="id-ID" dirty="0"/>
                  <a:t>Distributes over +</a:t>
                </a:r>
                <a:r>
                  <a:rPr lang="en-US" dirty="0"/>
                  <a:t>	</a:t>
                </a:r>
                <a:r>
                  <a:rPr lang="id-ID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	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id-ID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id-ID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id-ID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id-ID" dirty="0"/>
              </a:p>
              <a:p>
                <a:pPr>
                  <a:tabLst>
                    <a:tab pos="3200400" algn="l"/>
                    <a:tab pos="3487738" algn="l"/>
                  </a:tabLst>
                </a:pPr>
                <a:r>
                  <a:rPr lang="id-ID" dirty="0"/>
                  <a:t>Scalars factor out</a:t>
                </a:r>
                <a:r>
                  <a:rPr lang="en-US" dirty="0"/>
                  <a:t>	</a:t>
                </a:r>
                <a:r>
                  <a:rPr lang="id-ID" dirty="0"/>
                  <a:t>: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𝑘𝑓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d-ID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d-ID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d-ID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tabLst>
                    <a:tab pos="3200400" algn="l"/>
                    <a:tab pos="3487738" algn="l"/>
                  </a:tabLst>
                </a:pPr>
                <a:endParaRPr lang="en-US" dirty="0"/>
              </a:p>
              <a:p>
                <a:pPr>
                  <a:tabLst>
                    <a:tab pos="3200400" algn="l"/>
                    <a:tab pos="3487738" algn="l"/>
                  </a:tabLst>
                </a:pPr>
                <a:r>
                  <a:rPr lang="en-US" dirty="0"/>
                  <a:t>Any shift-invariant, linear operation is a convolution</a:t>
                </a:r>
                <a:endParaRPr lang="id-ID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8E8624-D137-456A-8135-593CF5455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7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9042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Noise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5598684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Image Noise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34F59E-953D-4EDA-A4BC-BBA8DD28D5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96332" y="2071688"/>
            <a:ext cx="8085036" cy="3963987"/>
          </a:xfrm>
        </p:spPr>
      </p:pic>
    </p:spTree>
    <p:extLst>
      <p:ext uri="{BB962C8B-B14F-4D97-AF65-F5344CB8AC3E}">
        <p14:creationId xmlns:p14="http://schemas.microsoft.com/office/powerpoint/2010/main" val="350424735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367B9-C437-407C-968D-95A1D08579F5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>
              <a:tabLst>
                <a:tab pos="2403475" algn="l"/>
              </a:tabLst>
            </a:pPr>
            <a:r>
              <a:rPr lang="en-US" dirty="0"/>
              <a:t>Light Variations</a:t>
            </a:r>
          </a:p>
          <a:p>
            <a:pPr>
              <a:tabLst>
                <a:tab pos="2403475" algn="l"/>
              </a:tabLst>
            </a:pPr>
            <a:r>
              <a:rPr lang="en-US" dirty="0"/>
              <a:t>Camera Electronics</a:t>
            </a:r>
          </a:p>
          <a:p>
            <a:pPr>
              <a:tabLst>
                <a:tab pos="2403475" algn="l"/>
              </a:tabLst>
            </a:pPr>
            <a:r>
              <a:rPr lang="en-US" dirty="0"/>
              <a:t>Surface Reflectance</a:t>
            </a:r>
          </a:p>
          <a:p>
            <a:pPr>
              <a:tabLst>
                <a:tab pos="2403475" algn="l"/>
              </a:tabLst>
            </a:pPr>
            <a:r>
              <a:rPr lang="en-US" dirty="0"/>
              <a:t>Lens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3D7E6-FA24-409D-ADED-6998BD3365AB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>
              <a:tabLst>
                <a:tab pos="2403475" algn="l"/>
              </a:tabLst>
            </a:pPr>
            <a:r>
              <a:rPr lang="en-US" dirty="0"/>
              <a:t>Noise is random,</a:t>
            </a:r>
          </a:p>
          <a:p>
            <a:pPr lvl="1">
              <a:tabLst>
                <a:tab pos="2403475" algn="l"/>
              </a:tabLst>
            </a:pPr>
            <a:r>
              <a:rPr lang="en-US" dirty="0"/>
              <a:t>it occurs with some probability</a:t>
            </a:r>
          </a:p>
          <a:p>
            <a:pPr>
              <a:tabLst>
                <a:tab pos="2403475" algn="l"/>
              </a:tabLst>
            </a:pPr>
            <a:r>
              <a:rPr lang="en-US" dirty="0"/>
              <a:t>It has a distribution</a:t>
            </a:r>
          </a:p>
          <a:p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Noise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6576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Noise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88D6B2-D160-4CD9-A25C-0A2BF1EE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6" y="2222206"/>
            <a:ext cx="2749705" cy="2764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C4FA5-9E81-412A-BFA8-D7646BA9D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760" y="2229718"/>
            <a:ext cx="2764731" cy="2749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1592DB-8331-4DC9-B0C8-742F51212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80" y="2244745"/>
            <a:ext cx="2749705" cy="2742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99A18E-6FDA-43A4-AF9E-1319AAD43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374" y="2233475"/>
            <a:ext cx="2764731" cy="27647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0615AD-09EF-4B30-95FE-ADC16059DCAF}"/>
              </a:ext>
            </a:extLst>
          </p:cNvPr>
          <p:cNvSpPr txBox="1"/>
          <p:nvPr/>
        </p:nvSpPr>
        <p:spPr>
          <a:xfrm>
            <a:off x="529947" y="5006338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4C5A5-EF3D-4C47-8D16-8C2CAF51D1A6}"/>
              </a:ext>
            </a:extLst>
          </p:cNvPr>
          <p:cNvSpPr txBox="1"/>
          <p:nvPr/>
        </p:nvSpPr>
        <p:spPr>
          <a:xfrm>
            <a:off x="3393754" y="5006338"/>
            <a:ext cx="24387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Additive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(gaussian)</a:t>
            </a:r>
            <a:endParaRPr lang="id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C20F2F-89E0-4D37-93CD-651FE09CC6F3}"/>
              </a:ext>
            </a:extLst>
          </p:cNvPr>
          <p:cNvSpPr txBox="1"/>
          <p:nvPr/>
        </p:nvSpPr>
        <p:spPr>
          <a:xfrm>
            <a:off x="6257561" y="5006338"/>
            <a:ext cx="24387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Multiplicative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(gaussian)</a:t>
            </a:r>
            <a:endParaRPr lang="id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514AF5-4D9C-463E-8DD4-B60C26BA14DC}"/>
              </a:ext>
            </a:extLst>
          </p:cNvPr>
          <p:cNvSpPr txBox="1"/>
          <p:nvPr/>
        </p:nvSpPr>
        <p:spPr>
          <a:xfrm>
            <a:off x="9121368" y="5006338"/>
            <a:ext cx="24387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Salt and Pepper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(uniform)</a:t>
            </a:r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FAB93C-4FB0-4E51-B3C6-32DF400B1117}"/>
              </a:ext>
            </a:extLst>
          </p:cNvPr>
          <p:cNvSpPr txBox="1"/>
          <p:nvPr/>
        </p:nvSpPr>
        <p:spPr>
          <a:xfrm>
            <a:off x="4882709" y="5986015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How to fix these?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842330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Box Blur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5685474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8BC1D6-167E-49E4-9EB8-1570F7BBD83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Replaces each pixel with an average of its neighborhood</a:t>
            </a:r>
          </a:p>
          <a:p>
            <a:r>
              <a:rPr lang="en-US" dirty="0"/>
              <a:t>Intuition: if filter touches it, it gets a contribution.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641350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56AC60-F2DB-4200-9E31-B4AE52A53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382015" y="3547271"/>
            <a:ext cx="2600143" cy="2588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382FA-5359-4680-AA1F-90F787FD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6168" y="3547272"/>
            <a:ext cx="2630577" cy="25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384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D7A9C872-98BF-4C08-B05E-5857586E064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2000" dirty="0"/>
                  <a:t>Given an input image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and a kernel (filter)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 dimensions</a:t>
                </a:r>
                <a:endParaRPr lang="en-US" sz="1400" i="1" dirty="0"/>
              </a:p>
              <a:p>
                <a:pPr lvl="1">
                  <a:spcBef>
                    <a:spcPts val="1800"/>
                  </a:spcBef>
                </a:pPr>
                <a:endParaRPr lang="en-US" sz="1600" i="1" dirty="0"/>
              </a:p>
              <a:p>
                <a:pPr>
                  <a:spcBef>
                    <a:spcPts val="2400"/>
                  </a:spcBef>
                </a:pPr>
                <a:r>
                  <a:rPr lang="en-US" sz="2000" i="1" dirty="0"/>
                  <a:t>Cross-Correlation</a:t>
                </a:r>
                <a:br>
                  <a:rPr lang="en-US" sz="2000" i="1" dirty="0"/>
                </a:br>
                <a:r>
                  <a:rPr lang="en-US" sz="2000" i="1" dirty="0"/>
                  <a:t>(linear relationship)</a:t>
                </a:r>
              </a:p>
              <a:p>
                <a:endParaRPr lang="en-US" sz="2000" i="1" dirty="0"/>
              </a:p>
              <a:p>
                <a:r>
                  <a:rPr lang="en-US" sz="2000" i="1" dirty="0"/>
                  <a:t>Convolution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D7A9C872-98BF-4C08-B05E-5857586E0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Correlation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5A2C63-0C2A-4FBD-99CA-EE12374036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46972" y="4897650"/>
                <a:ext cx="1504001" cy="553998"/>
              </a:xfrm>
              <a:custGeom>
                <a:avLst/>
                <a:gdLst>
                  <a:gd name="connsiteX0" fmla="*/ 0 w 1504001"/>
                  <a:gd name="connsiteY0" fmla="*/ 0 h 553998"/>
                  <a:gd name="connsiteX1" fmla="*/ 501334 w 1504001"/>
                  <a:gd name="connsiteY1" fmla="*/ 0 h 553998"/>
                  <a:gd name="connsiteX2" fmla="*/ 1032747 w 1504001"/>
                  <a:gd name="connsiteY2" fmla="*/ 0 h 553998"/>
                  <a:gd name="connsiteX3" fmla="*/ 1504001 w 1504001"/>
                  <a:gd name="connsiteY3" fmla="*/ 0 h 553998"/>
                  <a:gd name="connsiteX4" fmla="*/ 1504001 w 1504001"/>
                  <a:gd name="connsiteY4" fmla="*/ 553998 h 553998"/>
                  <a:gd name="connsiteX5" fmla="*/ 1002667 w 1504001"/>
                  <a:gd name="connsiteY5" fmla="*/ 553998 h 553998"/>
                  <a:gd name="connsiteX6" fmla="*/ 486294 w 1504001"/>
                  <a:gd name="connsiteY6" fmla="*/ 553998 h 553998"/>
                  <a:gd name="connsiteX7" fmla="*/ 0 w 1504001"/>
                  <a:gd name="connsiteY7" fmla="*/ 553998 h 553998"/>
                  <a:gd name="connsiteX8" fmla="*/ 0 w 1504001"/>
                  <a:gd name="connsiteY8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001" h="553998" fill="none" extrusionOk="0">
                    <a:moveTo>
                      <a:pt x="0" y="0"/>
                    </a:moveTo>
                    <a:cubicBezTo>
                      <a:pt x="194489" y="-8353"/>
                      <a:pt x="348941" y="-9703"/>
                      <a:pt x="501334" y="0"/>
                    </a:cubicBezTo>
                    <a:cubicBezTo>
                      <a:pt x="653727" y="9703"/>
                      <a:pt x="916005" y="25796"/>
                      <a:pt x="1032747" y="0"/>
                    </a:cubicBezTo>
                    <a:cubicBezTo>
                      <a:pt x="1149489" y="-25796"/>
                      <a:pt x="1284690" y="122"/>
                      <a:pt x="1504001" y="0"/>
                    </a:cubicBezTo>
                    <a:cubicBezTo>
                      <a:pt x="1515637" y="158764"/>
                      <a:pt x="1529803" y="285017"/>
                      <a:pt x="1504001" y="553998"/>
                    </a:cubicBezTo>
                    <a:cubicBezTo>
                      <a:pt x="1333797" y="530215"/>
                      <a:pt x="1163926" y="541189"/>
                      <a:pt x="1002667" y="553998"/>
                    </a:cubicBezTo>
                    <a:cubicBezTo>
                      <a:pt x="841408" y="566807"/>
                      <a:pt x="725732" y="539781"/>
                      <a:pt x="486294" y="553998"/>
                    </a:cubicBezTo>
                    <a:cubicBezTo>
                      <a:pt x="246856" y="568215"/>
                      <a:pt x="142130" y="572835"/>
                      <a:pt x="0" y="553998"/>
                    </a:cubicBezTo>
                    <a:cubicBezTo>
                      <a:pt x="-2932" y="391639"/>
                      <a:pt x="-3982" y="255940"/>
                      <a:pt x="0" y="0"/>
                    </a:cubicBezTo>
                    <a:close/>
                  </a:path>
                  <a:path w="1504001" h="553998" stroke="0" extrusionOk="0">
                    <a:moveTo>
                      <a:pt x="0" y="0"/>
                    </a:moveTo>
                    <a:cubicBezTo>
                      <a:pt x="186440" y="-24688"/>
                      <a:pt x="400292" y="10828"/>
                      <a:pt x="531414" y="0"/>
                    </a:cubicBezTo>
                    <a:cubicBezTo>
                      <a:pt x="662536" y="-10828"/>
                      <a:pt x="880700" y="-24582"/>
                      <a:pt x="1062827" y="0"/>
                    </a:cubicBezTo>
                    <a:cubicBezTo>
                      <a:pt x="1244954" y="24582"/>
                      <a:pt x="1341433" y="13454"/>
                      <a:pt x="1504001" y="0"/>
                    </a:cubicBezTo>
                    <a:cubicBezTo>
                      <a:pt x="1515004" y="206077"/>
                      <a:pt x="1483521" y="437608"/>
                      <a:pt x="1504001" y="553998"/>
                    </a:cubicBezTo>
                    <a:cubicBezTo>
                      <a:pt x="1300887" y="539432"/>
                      <a:pt x="1158020" y="558250"/>
                      <a:pt x="1017707" y="553998"/>
                    </a:cubicBezTo>
                    <a:cubicBezTo>
                      <a:pt x="877394" y="549746"/>
                      <a:pt x="681705" y="553087"/>
                      <a:pt x="531414" y="553998"/>
                    </a:cubicBezTo>
                    <a:cubicBezTo>
                      <a:pt x="381123" y="554909"/>
                      <a:pt x="149224" y="543811"/>
                      <a:pt x="0" y="553998"/>
                    </a:cubicBezTo>
                    <a:cubicBezTo>
                      <a:pt x="2148" y="328026"/>
                      <a:pt x="25842" y="131432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5A2C63-0C2A-4FBD-99CA-EE1237403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972" y="4897650"/>
                <a:ext cx="150400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504001"/>
                          <a:gd name="connsiteY0" fmla="*/ 0 h 553998"/>
                          <a:gd name="connsiteX1" fmla="*/ 501334 w 1504001"/>
                          <a:gd name="connsiteY1" fmla="*/ 0 h 553998"/>
                          <a:gd name="connsiteX2" fmla="*/ 1032747 w 1504001"/>
                          <a:gd name="connsiteY2" fmla="*/ 0 h 553998"/>
                          <a:gd name="connsiteX3" fmla="*/ 1504001 w 1504001"/>
                          <a:gd name="connsiteY3" fmla="*/ 0 h 553998"/>
                          <a:gd name="connsiteX4" fmla="*/ 1504001 w 1504001"/>
                          <a:gd name="connsiteY4" fmla="*/ 553998 h 553998"/>
                          <a:gd name="connsiteX5" fmla="*/ 1002667 w 1504001"/>
                          <a:gd name="connsiteY5" fmla="*/ 553998 h 553998"/>
                          <a:gd name="connsiteX6" fmla="*/ 486294 w 1504001"/>
                          <a:gd name="connsiteY6" fmla="*/ 553998 h 553998"/>
                          <a:gd name="connsiteX7" fmla="*/ 0 w 1504001"/>
                          <a:gd name="connsiteY7" fmla="*/ 553998 h 553998"/>
                          <a:gd name="connsiteX8" fmla="*/ 0 w 1504001"/>
                          <a:gd name="connsiteY8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504001" h="553998" fill="none" extrusionOk="0">
                            <a:moveTo>
                              <a:pt x="0" y="0"/>
                            </a:moveTo>
                            <a:cubicBezTo>
                              <a:pt x="194489" y="-8353"/>
                              <a:pt x="348941" y="-9703"/>
                              <a:pt x="501334" y="0"/>
                            </a:cubicBezTo>
                            <a:cubicBezTo>
                              <a:pt x="653727" y="9703"/>
                              <a:pt x="916005" y="25796"/>
                              <a:pt x="1032747" y="0"/>
                            </a:cubicBezTo>
                            <a:cubicBezTo>
                              <a:pt x="1149489" y="-25796"/>
                              <a:pt x="1284690" y="122"/>
                              <a:pt x="1504001" y="0"/>
                            </a:cubicBezTo>
                            <a:cubicBezTo>
                              <a:pt x="1515637" y="158764"/>
                              <a:pt x="1529803" y="285017"/>
                              <a:pt x="1504001" y="553998"/>
                            </a:cubicBezTo>
                            <a:cubicBezTo>
                              <a:pt x="1333797" y="530215"/>
                              <a:pt x="1163926" y="541189"/>
                              <a:pt x="1002667" y="553998"/>
                            </a:cubicBezTo>
                            <a:cubicBezTo>
                              <a:pt x="841408" y="566807"/>
                              <a:pt x="725732" y="539781"/>
                              <a:pt x="486294" y="553998"/>
                            </a:cubicBezTo>
                            <a:cubicBezTo>
                              <a:pt x="246856" y="568215"/>
                              <a:pt x="142130" y="572835"/>
                              <a:pt x="0" y="553998"/>
                            </a:cubicBezTo>
                            <a:cubicBezTo>
                              <a:pt x="-2932" y="391639"/>
                              <a:pt x="-3982" y="255940"/>
                              <a:pt x="0" y="0"/>
                            </a:cubicBezTo>
                            <a:close/>
                          </a:path>
                          <a:path w="1504001" h="553998" stroke="0" extrusionOk="0">
                            <a:moveTo>
                              <a:pt x="0" y="0"/>
                            </a:moveTo>
                            <a:cubicBezTo>
                              <a:pt x="186440" y="-24688"/>
                              <a:pt x="400292" y="10828"/>
                              <a:pt x="531414" y="0"/>
                            </a:cubicBezTo>
                            <a:cubicBezTo>
                              <a:pt x="662536" y="-10828"/>
                              <a:pt x="880700" y="-24582"/>
                              <a:pt x="1062827" y="0"/>
                            </a:cubicBezTo>
                            <a:cubicBezTo>
                              <a:pt x="1244954" y="24582"/>
                              <a:pt x="1341433" y="13454"/>
                              <a:pt x="1504001" y="0"/>
                            </a:cubicBezTo>
                            <a:cubicBezTo>
                              <a:pt x="1515004" y="206077"/>
                              <a:pt x="1483521" y="437608"/>
                              <a:pt x="1504001" y="553998"/>
                            </a:cubicBezTo>
                            <a:cubicBezTo>
                              <a:pt x="1300887" y="539432"/>
                              <a:pt x="1158020" y="558250"/>
                              <a:pt x="1017707" y="553998"/>
                            </a:cubicBezTo>
                            <a:cubicBezTo>
                              <a:pt x="877394" y="549746"/>
                              <a:pt x="681705" y="553087"/>
                              <a:pt x="531414" y="553998"/>
                            </a:cubicBezTo>
                            <a:cubicBezTo>
                              <a:pt x="381123" y="554909"/>
                              <a:pt x="149224" y="543811"/>
                              <a:pt x="0" y="553998"/>
                            </a:cubicBezTo>
                            <a:cubicBezTo>
                              <a:pt x="2148" y="328026"/>
                              <a:pt x="25842" y="13143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E6086E-BB6F-415A-A361-BBC8F3995F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890" y="2921722"/>
                <a:ext cx="5247839" cy="1227842"/>
              </a:xfrm>
              <a:custGeom>
                <a:avLst/>
                <a:gdLst>
                  <a:gd name="connsiteX0" fmla="*/ 0 w 5247839"/>
                  <a:gd name="connsiteY0" fmla="*/ 0 h 1227842"/>
                  <a:gd name="connsiteX1" fmla="*/ 603501 w 5247839"/>
                  <a:gd name="connsiteY1" fmla="*/ 0 h 1227842"/>
                  <a:gd name="connsiteX2" fmla="*/ 1102046 w 5247839"/>
                  <a:gd name="connsiteY2" fmla="*/ 0 h 1227842"/>
                  <a:gd name="connsiteX3" fmla="*/ 1653069 w 5247839"/>
                  <a:gd name="connsiteY3" fmla="*/ 0 h 1227842"/>
                  <a:gd name="connsiteX4" fmla="*/ 2256571 w 5247839"/>
                  <a:gd name="connsiteY4" fmla="*/ 0 h 1227842"/>
                  <a:gd name="connsiteX5" fmla="*/ 2965029 w 5247839"/>
                  <a:gd name="connsiteY5" fmla="*/ 0 h 1227842"/>
                  <a:gd name="connsiteX6" fmla="*/ 3673487 w 5247839"/>
                  <a:gd name="connsiteY6" fmla="*/ 0 h 1227842"/>
                  <a:gd name="connsiteX7" fmla="*/ 4329467 w 5247839"/>
                  <a:gd name="connsiteY7" fmla="*/ 0 h 1227842"/>
                  <a:gd name="connsiteX8" fmla="*/ 5247839 w 5247839"/>
                  <a:gd name="connsiteY8" fmla="*/ 0 h 1227842"/>
                  <a:gd name="connsiteX9" fmla="*/ 5247839 w 5247839"/>
                  <a:gd name="connsiteY9" fmla="*/ 638478 h 1227842"/>
                  <a:gd name="connsiteX10" fmla="*/ 5247839 w 5247839"/>
                  <a:gd name="connsiteY10" fmla="*/ 1227842 h 1227842"/>
                  <a:gd name="connsiteX11" fmla="*/ 4644338 w 5247839"/>
                  <a:gd name="connsiteY11" fmla="*/ 1227842 h 1227842"/>
                  <a:gd name="connsiteX12" fmla="*/ 3935879 w 5247839"/>
                  <a:gd name="connsiteY12" fmla="*/ 1227842 h 1227842"/>
                  <a:gd name="connsiteX13" fmla="*/ 3332378 w 5247839"/>
                  <a:gd name="connsiteY13" fmla="*/ 1227842 h 1227842"/>
                  <a:gd name="connsiteX14" fmla="*/ 2676398 w 5247839"/>
                  <a:gd name="connsiteY14" fmla="*/ 1227842 h 1227842"/>
                  <a:gd name="connsiteX15" fmla="*/ 2020418 w 5247839"/>
                  <a:gd name="connsiteY15" fmla="*/ 1227842 h 1227842"/>
                  <a:gd name="connsiteX16" fmla="*/ 1469395 w 5247839"/>
                  <a:gd name="connsiteY16" fmla="*/ 1227842 h 1227842"/>
                  <a:gd name="connsiteX17" fmla="*/ 865893 w 5247839"/>
                  <a:gd name="connsiteY17" fmla="*/ 1227842 h 1227842"/>
                  <a:gd name="connsiteX18" fmla="*/ 0 w 5247839"/>
                  <a:gd name="connsiteY18" fmla="*/ 1227842 h 1227842"/>
                  <a:gd name="connsiteX19" fmla="*/ 0 w 5247839"/>
                  <a:gd name="connsiteY19" fmla="*/ 613921 h 1227842"/>
                  <a:gd name="connsiteX20" fmla="*/ 0 w 5247839"/>
                  <a:gd name="connsiteY20" fmla="*/ 0 h 12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47839" h="1227842" fill="none" extrusionOk="0">
                    <a:moveTo>
                      <a:pt x="0" y="0"/>
                    </a:moveTo>
                    <a:cubicBezTo>
                      <a:pt x="227081" y="-19495"/>
                      <a:pt x="402037" y="2999"/>
                      <a:pt x="603501" y="0"/>
                    </a:cubicBezTo>
                    <a:cubicBezTo>
                      <a:pt x="804965" y="-2999"/>
                      <a:pt x="902826" y="-15921"/>
                      <a:pt x="1102046" y="0"/>
                    </a:cubicBezTo>
                    <a:cubicBezTo>
                      <a:pt x="1301266" y="15921"/>
                      <a:pt x="1460490" y="6547"/>
                      <a:pt x="1653069" y="0"/>
                    </a:cubicBezTo>
                    <a:cubicBezTo>
                      <a:pt x="1845648" y="-6547"/>
                      <a:pt x="2049136" y="-27173"/>
                      <a:pt x="2256571" y="0"/>
                    </a:cubicBezTo>
                    <a:cubicBezTo>
                      <a:pt x="2464006" y="27173"/>
                      <a:pt x="2673297" y="32262"/>
                      <a:pt x="2965029" y="0"/>
                    </a:cubicBezTo>
                    <a:cubicBezTo>
                      <a:pt x="3256761" y="-32262"/>
                      <a:pt x="3407695" y="-31436"/>
                      <a:pt x="3673487" y="0"/>
                    </a:cubicBezTo>
                    <a:cubicBezTo>
                      <a:pt x="3939279" y="31436"/>
                      <a:pt x="4021123" y="10951"/>
                      <a:pt x="4329467" y="0"/>
                    </a:cubicBezTo>
                    <a:cubicBezTo>
                      <a:pt x="4637811" y="-10951"/>
                      <a:pt x="5009988" y="11655"/>
                      <a:pt x="5247839" y="0"/>
                    </a:cubicBezTo>
                    <a:cubicBezTo>
                      <a:pt x="5246587" y="283363"/>
                      <a:pt x="5227054" y="499679"/>
                      <a:pt x="5247839" y="638478"/>
                    </a:cubicBezTo>
                    <a:cubicBezTo>
                      <a:pt x="5268624" y="777277"/>
                      <a:pt x="5263494" y="1109616"/>
                      <a:pt x="5247839" y="1227842"/>
                    </a:cubicBezTo>
                    <a:cubicBezTo>
                      <a:pt x="5084619" y="1222756"/>
                      <a:pt x="4905742" y="1249091"/>
                      <a:pt x="4644338" y="1227842"/>
                    </a:cubicBezTo>
                    <a:cubicBezTo>
                      <a:pt x="4382934" y="1206593"/>
                      <a:pt x="4158238" y="1259018"/>
                      <a:pt x="3935879" y="1227842"/>
                    </a:cubicBezTo>
                    <a:cubicBezTo>
                      <a:pt x="3713520" y="1196666"/>
                      <a:pt x="3582056" y="1235321"/>
                      <a:pt x="3332378" y="1227842"/>
                    </a:cubicBezTo>
                    <a:cubicBezTo>
                      <a:pt x="3082700" y="1220363"/>
                      <a:pt x="2818510" y="1232501"/>
                      <a:pt x="2676398" y="1227842"/>
                    </a:cubicBezTo>
                    <a:cubicBezTo>
                      <a:pt x="2534286" y="1223183"/>
                      <a:pt x="2244194" y="1231408"/>
                      <a:pt x="2020418" y="1227842"/>
                    </a:cubicBezTo>
                    <a:cubicBezTo>
                      <a:pt x="1796642" y="1224276"/>
                      <a:pt x="1583456" y="1244927"/>
                      <a:pt x="1469395" y="1227842"/>
                    </a:cubicBezTo>
                    <a:cubicBezTo>
                      <a:pt x="1355334" y="1210757"/>
                      <a:pt x="1051477" y="1256972"/>
                      <a:pt x="865893" y="1227842"/>
                    </a:cubicBezTo>
                    <a:cubicBezTo>
                      <a:pt x="680309" y="1198712"/>
                      <a:pt x="324880" y="1196598"/>
                      <a:pt x="0" y="1227842"/>
                    </a:cubicBezTo>
                    <a:cubicBezTo>
                      <a:pt x="-5130" y="1078234"/>
                      <a:pt x="7187" y="776884"/>
                      <a:pt x="0" y="613921"/>
                    </a:cubicBezTo>
                    <a:cubicBezTo>
                      <a:pt x="-7187" y="450958"/>
                      <a:pt x="-20576" y="143474"/>
                      <a:pt x="0" y="0"/>
                    </a:cubicBezTo>
                    <a:close/>
                  </a:path>
                  <a:path w="5247839" h="1227842" stroke="0" extrusionOk="0">
                    <a:moveTo>
                      <a:pt x="0" y="0"/>
                    </a:moveTo>
                    <a:cubicBezTo>
                      <a:pt x="273059" y="5426"/>
                      <a:pt x="448873" y="-8071"/>
                      <a:pt x="655980" y="0"/>
                    </a:cubicBezTo>
                    <a:cubicBezTo>
                      <a:pt x="863087" y="8071"/>
                      <a:pt x="1028893" y="-18211"/>
                      <a:pt x="1259481" y="0"/>
                    </a:cubicBezTo>
                    <a:cubicBezTo>
                      <a:pt x="1490069" y="18211"/>
                      <a:pt x="1601676" y="21056"/>
                      <a:pt x="1758026" y="0"/>
                    </a:cubicBezTo>
                    <a:cubicBezTo>
                      <a:pt x="1914376" y="-21056"/>
                      <a:pt x="2229530" y="-1351"/>
                      <a:pt x="2466484" y="0"/>
                    </a:cubicBezTo>
                    <a:cubicBezTo>
                      <a:pt x="2703438" y="1351"/>
                      <a:pt x="2889715" y="-27063"/>
                      <a:pt x="3174943" y="0"/>
                    </a:cubicBezTo>
                    <a:cubicBezTo>
                      <a:pt x="3460171" y="27063"/>
                      <a:pt x="3573946" y="21252"/>
                      <a:pt x="3725966" y="0"/>
                    </a:cubicBezTo>
                    <a:cubicBezTo>
                      <a:pt x="3877986" y="-21252"/>
                      <a:pt x="4116090" y="-8703"/>
                      <a:pt x="4276989" y="0"/>
                    </a:cubicBezTo>
                    <a:cubicBezTo>
                      <a:pt x="4437888" y="8703"/>
                      <a:pt x="4864805" y="-6885"/>
                      <a:pt x="5247839" y="0"/>
                    </a:cubicBezTo>
                    <a:cubicBezTo>
                      <a:pt x="5239423" y="278329"/>
                      <a:pt x="5260048" y="424340"/>
                      <a:pt x="5247839" y="601643"/>
                    </a:cubicBezTo>
                    <a:cubicBezTo>
                      <a:pt x="5235630" y="778946"/>
                      <a:pt x="5240240" y="941694"/>
                      <a:pt x="5247839" y="1227842"/>
                    </a:cubicBezTo>
                    <a:cubicBezTo>
                      <a:pt x="5028100" y="1224356"/>
                      <a:pt x="4831989" y="1218121"/>
                      <a:pt x="4644338" y="1227842"/>
                    </a:cubicBezTo>
                    <a:cubicBezTo>
                      <a:pt x="4456687" y="1237563"/>
                      <a:pt x="4220319" y="1203051"/>
                      <a:pt x="3988358" y="1227842"/>
                    </a:cubicBezTo>
                    <a:cubicBezTo>
                      <a:pt x="3756397" y="1252633"/>
                      <a:pt x="3518579" y="1218237"/>
                      <a:pt x="3384856" y="1227842"/>
                    </a:cubicBezTo>
                    <a:cubicBezTo>
                      <a:pt x="3251133" y="1237447"/>
                      <a:pt x="2909972" y="1253497"/>
                      <a:pt x="2728876" y="1227842"/>
                    </a:cubicBezTo>
                    <a:cubicBezTo>
                      <a:pt x="2547780" y="1202187"/>
                      <a:pt x="2388603" y="1226986"/>
                      <a:pt x="2230332" y="1227842"/>
                    </a:cubicBezTo>
                    <a:cubicBezTo>
                      <a:pt x="2072061" y="1228698"/>
                      <a:pt x="1847310" y="1216870"/>
                      <a:pt x="1521873" y="1227842"/>
                    </a:cubicBezTo>
                    <a:cubicBezTo>
                      <a:pt x="1196436" y="1238814"/>
                      <a:pt x="1086405" y="1261967"/>
                      <a:pt x="760937" y="1227842"/>
                    </a:cubicBezTo>
                    <a:cubicBezTo>
                      <a:pt x="435469" y="1193717"/>
                      <a:pt x="355056" y="1255761"/>
                      <a:pt x="0" y="1227842"/>
                    </a:cubicBezTo>
                    <a:cubicBezTo>
                      <a:pt x="454" y="982542"/>
                      <a:pt x="-29685" y="772231"/>
                      <a:pt x="0" y="626199"/>
                    </a:cubicBezTo>
                    <a:cubicBezTo>
                      <a:pt x="29685" y="480167"/>
                      <a:pt x="31297" y="304935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E6086E-BB6F-415A-A361-BBC8F3995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890" y="2921722"/>
                <a:ext cx="5247839" cy="1227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custGeom>
                        <a:avLst/>
                        <a:gdLst>
                          <a:gd name="connsiteX0" fmla="*/ 0 w 5247839"/>
                          <a:gd name="connsiteY0" fmla="*/ 0 h 1227842"/>
                          <a:gd name="connsiteX1" fmla="*/ 603501 w 5247839"/>
                          <a:gd name="connsiteY1" fmla="*/ 0 h 1227842"/>
                          <a:gd name="connsiteX2" fmla="*/ 1102046 w 5247839"/>
                          <a:gd name="connsiteY2" fmla="*/ 0 h 1227842"/>
                          <a:gd name="connsiteX3" fmla="*/ 1653069 w 5247839"/>
                          <a:gd name="connsiteY3" fmla="*/ 0 h 1227842"/>
                          <a:gd name="connsiteX4" fmla="*/ 2256571 w 5247839"/>
                          <a:gd name="connsiteY4" fmla="*/ 0 h 1227842"/>
                          <a:gd name="connsiteX5" fmla="*/ 2965029 w 5247839"/>
                          <a:gd name="connsiteY5" fmla="*/ 0 h 1227842"/>
                          <a:gd name="connsiteX6" fmla="*/ 3673487 w 5247839"/>
                          <a:gd name="connsiteY6" fmla="*/ 0 h 1227842"/>
                          <a:gd name="connsiteX7" fmla="*/ 4329467 w 5247839"/>
                          <a:gd name="connsiteY7" fmla="*/ 0 h 1227842"/>
                          <a:gd name="connsiteX8" fmla="*/ 5247839 w 5247839"/>
                          <a:gd name="connsiteY8" fmla="*/ 0 h 1227842"/>
                          <a:gd name="connsiteX9" fmla="*/ 5247839 w 5247839"/>
                          <a:gd name="connsiteY9" fmla="*/ 638478 h 1227842"/>
                          <a:gd name="connsiteX10" fmla="*/ 5247839 w 5247839"/>
                          <a:gd name="connsiteY10" fmla="*/ 1227842 h 1227842"/>
                          <a:gd name="connsiteX11" fmla="*/ 4644338 w 5247839"/>
                          <a:gd name="connsiteY11" fmla="*/ 1227842 h 1227842"/>
                          <a:gd name="connsiteX12" fmla="*/ 3935879 w 5247839"/>
                          <a:gd name="connsiteY12" fmla="*/ 1227842 h 1227842"/>
                          <a:gd name="connsiteX13" fmla="*/ 3332378 w 5247839"/>
                          <a:gd name="connsiteY13" fmla="*/ 1227842 h 1227842"/>
                          <a:gd name="connsiteX14" fmla="*/ 2676398 w 5247839"/>
                          <a:gd name="connsiteY14" fmla="*/ 1227842 h 1227842"/>
                          <a:gd name="connsiteX15" fmla="*/ 2020418 w 5247839"/>
                          <a:gd name="connsiteY15" fmla="*/ 1227842 h 1227842"/>
                          <a:gd name="connsiteX16" fmla="*/ 1469395 w 5247839"/>
                          <a:gd name="connsiteY16" fmla="*/ 1227842 h 1227842"/>
                          <a:gd name="connsiteX17" fmla="*/ 865893 w 5247839"/>
                          <a:gd name="connsiteY17" fmla="*/ 1227842 h 1227842"/>
                          <a:gd name="connsiteX18" fmla="*/ 0 w 5247839"/>
                          <a:gd name="connsiteY18" fmla="*/ 1227842 h 1227842"/>
                          <a:gd name="connsiteX19" fmla="*/ 0 w 5247839"/>
                          <a:gd name="connsiteY19" fmla="*/ 613921 h 1227842"/>
                          <a:gd name="connsiteX20" fmla="*/ 0 w 5247839"/>
                          <a:gd name="connsiteY20" fmla="*/ 0 h 1227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247839" h="1227842" fill="none" extrusionOk="0">
                            <a:moveTo>
                              <a:pt x="0" y="0"/>
                            </a:moveTo>
                            <a:cubicBezTo>
                              <a:pt x="227081" y="-19495"/>
                              <a:pt x="402037" y="2999"/>
                              <a:pt x="603501" y="0"/>
                            </a:cubicBezTo>
                            <a:cubicBezTo>
                              <a:pt x="804965" y="-2999"/>
                              <a:pt x="902826" y="-15921"/>
                              <a:pt x="1102046" y="0"/>
                            </a:cubicBezTo>
                            <a:cubicBezTo>
                              <a:pt x="1301266" y="15921"/>
                              <a:pt x="1460490" y="6547"/>
                              <a:pt x="1653069" y="0"/>
                            </a:cubicBezTo>
                            <a:cubicBezTo>
                              <a:pt x="1845648" y="-6547"/>
                              <a:pt x="2049136" y="-27173"/>
                              <a:pt x="2256571" y="0"/>
                            </a:cubicBezTo>
                            <a:cubicBezTo>
                              <a:pt x="2464006" y="27173"/>
                              <a:pt x="2673297" y="32262"/>
                              <a:pt x="2965029" y="0"/>
                            </a:cubicBezTo>
                            <a:cubicBezTo>
                              <a:pt x="3256761" y="-32262"/>
                              <a:pt x="3407695" y="-31436"/>
                              <a:pt x="3673487" y="0"/>
                            </a:cubicBezTo>
                            <a:cubicBezTo>
                              <a:pt x="3939279" y="31436"/>
                              <a:pt x="4021123" y="10951"/>
                              <a:pt x="4329467" y="0"/>
                            </a:cubicBezTo>
                            <a:cubicBezTo>
                              <a:pt x="4637811" y="-10951"/>
                              <a:pt x="5009988" y="11655"/>
                              <a:pt x="5247839" y="0"/>
                            </a:cubicBezTo>
                            <a:cubicBezTo>
                              <a:pt x="5246587" y="283363"/>
                              <a:pt x="5227054" y="499679"/>
                              <a:pt x="5247839" y="638478"/>
                            </a:cubicBezTo>
                            <a:cubicBezTo>
                              <a:pt x="5268624" y="777277"/>
                              <a:pt x="5263494" y="1109616"/>
                              <a:pt x="5247839" y="1227842"/>
                            </a:cubicBezTo>
                            <a:cubicBezTo>
                              <a:pt x="5084619" y="1222756"/>
                              <a:pt x="4905742" y="1249091"/>
                              <a:pt x="4644338" y="1227842"/>
                            </a:cubicBezTo>
                            <a:cubicBezTo>
                              <a:pt x="4382934" y="1206593"/>
                              <a:pt x="4158238" y="1259018"/>
                              <a:pt x="3935879" y="1227842"/>
                            </a:cubicBezTo>
                            <a:cubicBezTo>
                              <a:pt x="3713520" y="1196666"/>
                              <a:pt x="3582056" y="1235321"/>
                              <a:pt x="3332378" y="1227842"/>
                            </a:cubicBezTo>
                            <a:cubicBezTo>
                              <a:pt x="3082700" y="1220363"/>
                              <a:pt x="2818510" y="1232501"/>
                              <a:pt x="2676398" y="1227842"/>
                            </a:cubicBezTo>
                            <a:cubicBezTo>
                              <a:pt x="2534286" y="1223183"/>
                              <a:pt x="2244194" y="1231408"/>
                              <a:pt x="2020418" y="1227842"/>
                            </a:cubicBezTo>
                            <a:cubicBezTo>
                              <a:pt x="1796642" y="1224276"/>
                              <a:pt x="1583456" y="1244927"/>
                              <a:pt x="1469395" y="1227842"/>
                            </a:cubicBezTo>
                            <a:cubicBezTo>
                              <a:pt x="1355334" y="1210757"/>
                              <a:pt x="1051477" y="1256972"/>
                              <a:pt x="865893" y="1227842"/>
                            </a:cubicBezTo>
                            <a:cubicBezTo>
                              <a:pt x="680309" y="1198712"/>
                              <a:pt x="324880" y="1196598"/>
                              <a:pt x="0" y="1227842"/>
                            </a:cubicBezTo>
                            <a:cubicBezTo>
                              <a:pt x="-5130" y="1078234"/>
                              <a:pt x="7187" y="776884"/>
                              <a:pt x="0" y="613921"/>
                            </a:cubicBezTo>
                            <a:cubicBezTo>
                              <a:pt x="-7187" y="450958"/>
                              <a:pt x="-20576" y="143474"/>
                              <a:pt x="0" y="0"/>
                            </a:cubicBezTo>
                            <a:close/>
                          </a:path>
                          <a:path w="5247839" h="1227842" stroke="0" extrusionOk="0">
                            <a:moveTo>
                              <a:pt x="0" y="0"/>
                            </a:moveTo>
                            <a:cubicBezTo>
                              <a:pt x="273059" y="5426"/>
                              <a:pt x="448873" y="-8071"/>
                              <a:pt x="655980" y="0"/>
                            </a:cubicBezTo>
                            <a:cubicBezTo>
                              <a:pt x="863087" y="8071"/>
                              <a:pt x="1028893" y="-18211"/>
                              <a:pt x="1259481" y="0"/>
                            </a:cubicBezTo>
                            <a:cubicBezTo>
                              <a:pt x="1490069" y="18211"/>
                              <a:pt x="1601676" y="21056"/>
                              <a:pt x="1758026" y="0"/>
                            </a:cubicBezTo>
                            <a:cubicBezTo>
                              <a:pt x="1914376" y="-21056"/>
                              <a:pt x="2229530" y="-1351"/>
                              <a:pt x="2466484" y="0"/>
                            </a:cubicBezTo>
                            <a:cubicBezTo>
                              <a:pt x="2703438" y="1351"/>
                              <a:pt x="2889715" y="-27063"/>
                              <a:pt x="3174943" y="0"/>
                            </a:cubicBezTo>
                            <a:cubicBezTo>
                              <a:pt x="3460171" y="27063"/>
                              <a:pt x="3573946" y="21252"/>
                              <a:pt x="3725966" y="0"/>
                            </a:cubicBezTo>
                            <a:cubicBezTo>
                              <a:pt x="3877986" y="-21252"/>
                              <a:pt x="4116090" y="-8703"/>
                              <a:pt x="4276989" y="0"/>
                            </a:cubicBezTo>
                            <a:cubicBezTo>
                              <a:pt x="4437888" y="8703"/>
                              <a:pt x="4864805" y="-6885"/>
                              <a:pt x="5247839" y="0"/>
                            </a:cubicBezTo>
                            <a:cubicBezTo>
                              <a:pt x="5239423" y="278329"/>
                              <a:pt x="5260048" y="424340"/>
                              <a:pt x="5247839" y="601643"/>
                            </a:cubicBezTo>
                            <a:cubicBezTo>
                              <a:pt x="5235630" y="778946"/>
                              <a:pt x="5240240" y="941694"/>
                              <a:pt x="5247839" y="1227842"/>
                            </a:cubicBezTo>
                            <a:cubicBezTo>
                              <a:pt x="5028100" y="1224356"/>
                              <a:pt x="4831989" y="1218121"/>
                              <a:pt x="4644338" y="1227842"/>
                            </a:cubicBezTo>
                            <a:cubicBezTo>
                              <a:pt x="4456687" y="1237563"/>
                              <a:pt x="4220319" y="1203051"/>
                              <a:pt x="3988358" y="1227842"/>
                            </a:cubicBezTo>
                            <a:cubicBezTo>
                              <a:pt x="3756397" y="1252633"/>
                              <a:pt x="3518579" y="1218237"/>
                              <a:pt x="3384856" y="1227842"/>
                            </a:cubicBezTo>
                            <a:cubicBezTo>
                              <a:pt x="3251133" y="1237447"/>
                              <a:pt x="2909972" y="1253497"/>
                              <a:pt x="2728876" y="1227842"/>
                            </a:cubicBezTo>
                            <a:cubicBezTo>
                              <a:pt x="2547780" y="1202187"/>
                              <a:pt x="2388603" y="1226986"/>
                              <a:pt x="2230332" y="1227842"/>
                            </a:cubicBezTo>
                            <a:cubicBezTo>
                              <a:pt x="2072061" y="1228698"/>
                              <a:pt x="1847310" y="1216870"/>
                              <a:pt x="1521873" y="1227842"/>
                            </a:cubicBezTo>
                            <a:cubicBezTo>
                              <a:pt x="1196436" y="1238814"/>
                              <a:pt x="1086405" y="1261967"/>
                              <a:pt x="760937" y="1227842"/>
                            </a:cubicBezTo>
                            <a:cubicBezTo>
                              <a:pt x="435469" y="1193717"/>
                              <a:pt x="355056" y="1255761"/>
                              <a:pt x="0" y="1227842"/>
                            </a:cubicBezTo>
                            <a:cubicBezTo>
                              <a:pt x="454" y="982542"/>
                              <a:pt x="-29685" y="772231"/>
                              <a:pt x="0" y="626199"/>
                            </a:cubicBezTo>
                            <a:cubicBezTo>
                              <a:pt x="29685" y="480167"/>
                              <a:pt x="31297" y="3049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0A2911-E9AF-404B-8C9A-347BD0E4D7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46972" y="3258644"/>
                <a:ext cx="1485791" cy="553998"/>
              </a:xfrm>
              <a:custGeom>
                <a:avLst/>
                <a:gdLst>
                  <a:gd name="connsiteX0" fmla="*/ 0 w 1485791"/>
                  <a:gd name="connsiteY0" fmla="*/ 0 h 553998"/>
                  <a:gd name="connsiteX1" fmla="*/ 450690 w 1485791"/>
                  <a:gd name="connsiteY1" fmla="*/ 0 h 553998"/>
                  <a:gd name="connsiteX2" fmla="*/ 945954 w 1485791"/>
                  <a:gd name="connsiteY2" fmla="*/ 0 h 553998"/>
                  <a:gd name="connsiteX3" fmla="*/ 1485791 w 1485791"/>
                  <a:gd name="connsiteY3" fmla="*/ 0 h 553998"/>
                  <a:gd name="connsiteX4" fmla="*/ 1485791 w 1485791"/>
                  <a:gd name="connsiteY4" fmla="*/ 553998 h 553998"/>
                  <a:gd name="connsiteX5" fmla="*/ 975669 w 1485791"/>
                  <a:gd name="connsiteY5" fmla="*/ 553998 h 553998"/>
                  <a:gd name="connsiteX6" fmla="*/ 465548 w 1485791"/>
                  <a:gd name="connsiteY6" fmla="*/ 553998 h 553998"/>
                  <a:gd name="connsiteX7" fmla="*/ 0 w 1485791"/>
                  <a:gd name="connsiteY7" fmla="*/ 553998 h 553998"/>
                  <a:gd name="connsiteX8" fmla="*/ 0 w 1485791"/>
                  <a:gd name="connsiteY8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791" h="553998" fill="none" extrusionOk="0">
                    <a:moveTo>
                      <a:pt x="0" y="0"/>
                    </a:moveTo>
                    <a:cubicBezTo>
                      <a:pt x="219497" y="1537"/>
                      <a:pt x="304351" y="5412"/>
                      <a:pt x="450690" y="0"/>
                    </a:cubicBezTo>
                    <a:cubicBezTo>
                      <a:pt x="597029" y="-5412"/>
                      <a:pt x="812489" y="-8026"/>
                      <a:pt x="945954" y="0"/>
                    </a:cubicBezTo>
                    <a:cubicBezTo>
                      <a:pt x="1079419" y="8026"/>
                      <a:pt x="1285097" y="23173"/>
                      <a:pt x="1485791" y="0"/>
                    </a:cubicBezTo>
                    <a:cubicBezTo>
                      <a:pt x="1507862" y="232654"/>
                      <a:pt x="1478747" y="285319"/>
                      <a:pt x="1485791" y="553998"/>
                    </a:cubicBezTo>
                    <a:cubicBezTo>
                      <a:pt x="1294444" y="559569"/>
                      <a:pt x="1179172" y="570550"/>
                      <a:pt x="975669" y="553998"/>
                    </a:cubicBezTo>
                    <a:cubicBezTo>
                      <a:pt x="772166" y="537446"/>
                      <a:pt x="712238" y="577575"/>
                      <a:pt x="465548" y="553998"/>
                    </a:cubicBezTo>
                    <a:cubicBezTo>
                      <a:pt x="218858" y="530421"/>
                      <a:pt x="152666" y="542536"/>
                      <a:pt x="0" y="553998"/>
                    </a:cubicBezTo>
                    <a:cubicBezTo>
                      <a:pt x="21528" y="398695"/>
                      <a:pt x="-10212" y="167783"/>
                      <a:pt x="0" y="0"/>
                    </a:cubicBezTo>
                    <a:close/>
                  </a:path>
                  <a:path w="1485791" h="553998" stroke="0" extrusionOk="0">
                    <a:moveTo>
                      <a:pt x="0" y="0"/>
                    </a:moveTo>
                    <a:cubicBezTo>
                      <a:pt x="173492" y="16422"/>
                      <a:pt x="360909" y="9140"/>
                      <a:pt x="480406" y="0"/>
                    </a:cubicBezTo>
                    <a:cubicBezTo>
                      <a:pt x="599903" y="-9140"/>
                      <a:pt x="768360" y="-10509"/>
                      <a:pt x="975669" y="0"/>
                    </a:cubicBezTo>
                    <a:cubicBezTo>
                      <a:pt x="1182978" y="10509"/>
                      <a:pt x="1372936" y="-21100"/>
                      <a:pt x="1485791" y="0"/>
                    </a:cubicBezTo>
                    <a:cubicBezTo>
                      <a:pt x="1472144" y="217960"/>
                      <a:pt x="1501818" y="397269"/>
                      <a:pt x="1485791" y="553998"/>
                    </a:cubicBezTo>
                    <a:cubicBezTo>
                      <a:pt x="1246111" y="542144"/>
                      <a:pt x="1157483" y="553639"/>
                      <a:pt x="990527" y="553998"/>
                    </a:cubicBezTo>
                    <a:cubicBezTo>
                      <a:pt x="823571" y="554357"/>
                      <a:pt x="683931" y="539982"/>
                      <a:pt x="539837" y="553998"/>
                    </a:cubicBezTo>
                    <a:cubicBezTo>
                      <a:pt x="395743" y="568015"/>
                      <a:pt x="180019" y="528810"/>
                      <a:pt x="0" y="553998"/>
                    </a:cubicBezTo>
                    <a:cubicBezTo>
                      <a:pt x="-5840" y="285387"/>
                      <a:pt x="20175" y="13027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0A2911-E9AF-404B-8C9A-347BD0E4D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972" y="3258644"/>
                <a:ext cx="148579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1485791"/>
                          <a:gd name="connsiteY0" fmla="*/ 0 h 553998"/>
                          <a:gd name="connsiteX1" fmla="*/ 450690 w 1485791"/>
                          <a:gd name="connsiteY1" fmla="*/ 0 h 553998"/>
                          <a:gd name="connsiteX2" fmla="*/ 945954 w 1485791"/>
                          <a:gd name="connsiteY2" fmla="*/ 0 h 553998"/>
                          <a:gd name="connsiteX3" fmla="*/ 1485791 w 1485791"/>
                          <a:gd name="connsiteY3" fmla="*/ 0 h 553998"/>
                          <a:gd name="connsiteX4" fmla="*/ 1485791 w 1485791"/>
                          <a:gd name="connsiteY4" fmla="*/ 553998 h 553998"/>
                          <a:gd name="connsiteX5" fmla="*/ 975669 w 1485791"/>
                          <a:gd name="connsiteY5" fmla="*/ 553998 h 553998"/>
                          <a:gd name="connsiteX6" fmla="*/ 465548 w 1485791"/>
                          <a:gd name="connsiteY6" fmla="*/ 553998 h 553998"/>
                          <a:gd name="connsiteX7" fmla="*/ 0 w 1485791"/>
                          <a:gd name="connsiteY7" fmla="*/ 553998 h 553998"/>
                          <a:gd name="connsiteX8" fmla="*/ 0 w 1485791"/>
                          <a:gd name="connsiteY8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85791" h="553998" fill="none" extrusionOk="0">
                            <a:moveTo>
                              <a:pt x="0" y="0"/>
                            </a:moveTo>
                            <a:cubicBezTo>
                              <a:pt x="219497" y="1537"/>
                              <a:pt x="304351" y="5412"/>
                              <a:pt x="450690" y="0"/>
                            </a:cubicBezTo>
                            <a:cubicBezTo>
                              <a:pt x="597029" y="-5412"/>
                              <a:pt x="812489" y="-8026"/>
                              <a:pt x="945954" y="0"/>
                            </a:cubicBezTo>
                            <a:cubicBezTo>
                              <a:pt x="1079419" y="8026"/>
                              <a:pt x="1285097" y="23173"/>
                              <a:pt x="1485791" y="0"/>
                            </a:cubicBezTo>
                            <a:cubicBezTo>
                              <a:pt x="1507862" y="232654"/>
                              <a:pt x="1478747" y="285319"/>
                              <a:pt x="1485791" y="553998"/>
                            </a:cubicBezTo>
                            <a:cubicBezTo>
                              <a:pt x="1294444" y="559569"/>
                              <a:pt x="1179172" y="570550"/>
                              <a:pt x="975669" y="553998"/>
                            </a:cubicBezTo>
                            <a:cubicBezTo>
                              <a:pt x="772166" y="537446"/>
                              <a:pt x="712238" y="577575"/>
                              <a:pt x="465548" y="553998"/>
                            </a:cubicBezTo>
                            <a:cubicBezTo>
                              <a:pt x="218858" y="530421"/>
                              <a:pt x="152666" y="542536"/>
                              <a:pt x="0" y="553998"/>
                            </a:cubicBezTo>
                            <a:cubicBezTo>
                              <a:pt x="21528" y="398695"/>
                              <a:pt x="-10212" y="167783"/>
                              <a:pt x="0" y="0"/>
                            </a:cubicBezTo>
                            <a:close/>
                          </a:path>
                          <a:path w="1485791" h="553998" stroke="0" extrusionOk="0">
                            <a:moveTo>
                              <a:pt x="0" y="0"/>
                            </a:moveTo>
                            <a:cubicBezTo>
                              <a:pt x="173492" y="16422"/>
                              <a:pt x="360909" y="9140"/>
                              <a:pt x="480406" y="0"/>
                            </a:cubicBezTo>
                            <a:cubicBezTo>
                              <a:pt x="599903" y="-9140"/>
                              <a:pt x="768360" y="-10509"/>
                              <a:pt x="975669" y="0"/>
                            </a:cubicBezTo>
                            <a:cubicBezTo>
                              <a:pt x="1182978" y="10509"/>
                              <a:pt x="1372936" y="-21100"/>
                              <a:pt x="1485791" y="0"/>
                            </a:cubicBezTo>
                            <a:cubicBezTo>
                              <a:pt x="1472144" y="217960"/>
                              <a:pt x="1501818" y="397269"/>
                              <a:pt x="1485791" y="553998"/>
                            </a:cubicBezTo>
                            <a:cubicBezTo>
                              <a:pt x="1246111" y="542144"/>
                              <a:pt x="1157483" y="553639"/>
                              <a:pt x="990527" y="553998"/>
                            </a:cubicBezTo>
                            <a:cubicBezTo>
                              <a:pt x="823571" y="554357"/>
                              <a:pt x="683931" y="539982"/>
                              <a:pt x="539837" y="553998"/>
                            </a:cubicBezTo>
                            <a:cubicBezTo>
                              <a:pt x="395743" y="568015"/>
                              <a:pt x="180019" y="528810"/>
                              <a:pt x="0" y="553998"/>
                            </a:cubicBezTo>
                            <a:cubicBezTo>
                              <a:pt x="-5840" y="285387"/>
                              <a:pt x="20175" y="1302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E126F8-823B-4A48-A0E4-86996C080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891" y="4560728"/>
                <a:ext cx="5247839" cy="1227842"/>
              </a:xfrm>
              <a:custGeom>
                <a:avLst/>
                <a:gdLst>
                  <a:gd name="connsiteX0" fmla="*/ 0 w 5247839"/>
                  <a:gd name="connsiteY0" fmla="*/ 0 h 1227842"/>
                  <a:gd name="connsiteX1" fmla="*/ 603501 w 5247839"/>
                  <a:gd name="connsiteY1" fmla="*/ 0 h 1227842"/>
                  <a:gd name="connsiteX2" fmla="*/ 1102046 w 5247839"/>
                  <a:gd name="connsiteY2" fmla="*/ 0 h 1227842"/>
                  <a:gd name="connsiteX3" fmla="*/ 1653069 w 5247839"/>
                  <a:gd name="connsiteY3" fmla="*/ 0 h 1227842"/>
                  <a:gd name="connsiteX4" fmla="*/ 2256571 w 5247839"/>
                  <a:gd name="connsiteY4" fmla="*/ 0 h 1227842"/>
                  <a:gd name="connsiteX5" fmla="*/ 2965029 w 5247839"/>
                  <a:gd name="connsiteY5" fmla="*/ 0 h 1227842"/>
                  <a:gd name="connsiteX6" fmla="*/ 3673487 w 5247839"/>
                  <a:gd name="connsiteY6" fmla="*/ 0 h 1227842"/>
                  <a:gd name="connsiteX7" fmla="*/ 4329467 w 5247839"/>
                  <a:gd name="connsiteY7" fmla="*/ 0 h 1227842"/>
                  <a:gd name="connsiteX8" fmla="*/ 5247839 w 5247839"/>
                  <a:gd name="connsiteY8" fmla="*/ 0 h 1227842"/>
                  <a:gd name="connsiteX9" fmla="*/ 5247839 w 5247839"/>
                  <a:gd name="connsiteY9" fmla="*/ 638478 h 1227842"/>
                  <a:gd name="connsiteX10" fmla="*/ 5247839 w 5247839"/>
                  <a:gd name="connsiteY10" fmla="*/ 1227842 h 1227842"/>
                  <a:gd name="connsiteX11" fmla="*/ 4644338 w 5247839"/>
                  <a:gd name="connsiteY11" fmla="*/ 1227842 h 1227842"/>
                  <a:gd name="connsiteX12" fmla="*/ 3935879 w 5247839"/>
                  <a:gd name="connsiteY12" fmla="*/ 1227842 h 1227842"/>
                  <a:gd name="connsiteX13" fmla="*/ 3332378 w 5247839"/>
                  <a:gd name="connsiteY13" fmla="*/ 1227842 h 1227842"/>
                  <a:gd name="connsiteX14" fmla="*/ 2676398 w 5247839"/>
                  <a:gd name="connsiteY14" fmla="*/ 1227842 h 1227842"/>
                  <a:gd name="connsiteX15" fmla="*/ 2020418 w 5247839"/>
                  <a:gd name="connsiteY15" fmla="*/ 1227842 h 1227842"/>
                  <a:gd name="connsiteX16" fmla="*/ 1469395 w 5247839"/>
                  <a:gd name="connsiteY16" fmla="*/ 1227842 h 1227842"/>
                  <a:gd name="connsiteX17" fmla="*/ 865893 w 5247839"/>
                  <a:gd name="connsiteY17" fmla="*/ 1227842 h 1227842"/>
                  <a:gd name="connsiteX18" fmla="*/ 0 w 5247839"/>
                  <a:gd name="connsiteY18" fmla="*/ 1227842 h 1227842"/>
                  <a:gd name="connsiteX19" fmla="*/ 0 w 5247839"/>
                  <a:gd name="connsiteY19" fmla="*/ 613921 h 1227842"/>
                  <a:gd name="connsiteX20" fmla="*/ 0 w 5247839"/>
                  <a:gd name="connsiteY20" fmla="*/ 0 h 12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47839" h="1227842" fill="none" extrusionOk="0">
                    <a:moveTo>
                      <a:pt x="0" y="0"/>
                    </a:moveTo>
                    <a:cubicBezTo>
                      <a:pt x="227081" y="-19495"/>
                      <a:pt x="402037" y="2999"/>
                      <a:pt x="603501" y="0"/>
                    </a:cubicBezTo>
                    <a:cubicBezTo>
                      <a:pt x="804965" y="-2999"/>
                      <a:pt x="902826" y="-15921"/>
                      <a:pt x="1102046" y="0"/>
                    </a:cubicBezTo>
                    <a:cubicBezTo>
                      <a:pt x="1301266" y="15921"/>
                      <a:pt x="1460490" y="6547"/>
                      <a:pt x="1653069" y="0"/>
                    </a:cubicBezTo>
                    <a:cubicBezTo>
                      <a:pt x="1845648" y="-6547"/>
                      <a:pt x="2049136" y="-27173"/>
                      <a:pt x="2256571" y="0"/>
                    </a:cubicBezTo>
                    <a:cubicBezTo>
                      <a:pt x="2464006" y="27173"/>
                      <a:pt x="2673297" y="32262"/>
                      <a:pt x="2965029" y="0"/>
                    </a:cubicBezTo>
                    <a:cubicBezTo>
                      <a:pt x="3256761" y="-32262"/>
                      <a:pt x="3407695" y="-31436"/>
                      <a:pt x="3673487" y="0"/>
                    </a:cubicBezTo>
                    <a:cubicBezTo>
                      <a:pt x="3939279" y="31436"/>
                      <a:pt x="4021123" y="10951"/>
                      <a:pt x="4329467" y="0"/>
                    </a:cubicBezTo>
                    <a:cubicBezTo>
                      <a:pt x="4637811" y="-10951"/>
                      <a:pt x="5009988" y="11655"/>
                      <a:pt x="5247839" y="0"/>
                    </a:cubicBezTo>
                    <a:cubicBezTo>
                      <a:pt x="5246587" y="283363"/>
                      <a:pt x="5227054" y="499679"/>
                      <a:pt x="5247839" y="638478"/>
                    </a:cubicBezTo>
                    <a:cubicBezTo>
                      <a:pt x="5268624" y="777277"/>
                      <a:pt x="5263494" y="1109616"/>
                      <a:pt x="5247839" y="1227842"/>
                    </a:cubicBezTo>
                    <a:cubicBezTo>
                      <a:pt x="5084619" y="1222756"/>
                      <a:pt x="4905742" y="1249091"/>
                      <a:pt x="4644338" y="1227842"/>
                    </a:cubicBezTo>
                    <a:cubicBezTo>
                      <a:pt x="4382934" y="1206593"/>
                      <a:pt x="4158238" y="1259018"/>
                      <a:pt x="3935879" y="1227842"/>
                    </a:cubicBezTo>
                    <a:cubicBezTo>
                      <a:pt x="3713520" y="1196666"/>
                      <a:pt x="3582056" y="1235321"/>
                      <a:pt x="3332378" y="1227842"/>
                    </a:cubicBezTo>
                    <a:cubicBezTo>
                      <a:pt x="3082700" y="1220363"/>
                      <a:pt x="2818510" y="1232501"/>
                      <a:pt x="2676398" y="1227842"/>
                    </a:cubicBezTo>
                    <a:cubicBezTo>
                      <a:pt x="2534286" y="1223183"/>
                      <a:pt x="2244194" y="1231408"/>
                      <a:pt x="2020418" y="1227842"/>
                    </a:cubicBezTo>
                    <a:cubicBezTo>
                      <a:pt x="1796642" y="1224276"/>
                      <a:pt x="1583456" y="1244927"/>
                      <a:pt x="1469395" y="1227842"/>
                    </a:cubicBezTo>
                    <a:cubicBezTo>
                      <a:pt x="1355334" y="1210757"/>
                      <a:pt x="1051477" y="1256972"/>
                      <a:pt x="865893" y="1227842"/>
                    </a:cubicBezTo>
                    <a:cubicBezTo>
                      <a:pt x="680309" y="1198712"/>
                      <a:pt x="324880" y="1196598"/>
                      <a:pt x="0" y="1227842"/>
                    </a:cubicBezTo>
                    <a:cubicBezTo>
                      <a:pt x="-5130" y="1078234"/>
                      <a:pt x="7187" y="776884"/>
                      <a:pt x="0" y="613921"/>
                    </a:cubicBezTo>
                    <a:cubicBezTo>
                      <a:pt x="-7187" y="450958"/>
                      <a:pt x="-20576" y="143474"/>
                      <a:pt x="0" y="0"/>
                    </a:cubicBezTo>
                    <a:close/>
                  </a:path>
                  <a:path w="5247839" h="1227842" stroke="0" extrusionOk="0">
                    <a:moveTo>
                      <a:pt x="0" y="0"/>
                    </a:moveTo>
                    <a:cubicBezTo>
                      <a:pt x="273059" y="5426"/>
                      <a:pt x="448873" y="-8071"/>
                      <a:pt x="655980" y="0"/>
                    </a:cubicBezTo>
                    <a:cubicBezTo>
                      <a:pt x="863087" y="8071"/>
                      <a:pt x="1028893" y="-18211"/>
                      <a:pt x="1259481" y="0"/>
                    </a:cubicBezTo>
                    <a:cubicBezTo>
                      <a:pt x="1490069" y="18211"/>
                      <a:pt x="1601676" y="21056"/>
                      <a:pt x="1758026" y="0"/>
                    </a:cubicBezTo>
                    <a:cubicBezTo>
                      <a:pt x="1914376" y="-21056"/>
                      <a:pt x="2229530" y="-1351"/>
                      <a:pt x="2466484" y="0"/>
                    </a:cubicBezTo>
                    <a:cubicBezTo>
                      <a:pt x="2703438" y="1351"/>
                      <a:pt x="2889715" y="-27063"/>
                      <a:pt x="3174943" y="0"/>
                    </a:cubicBezTo>
                    <a:cubicBezTo>
                      <a:pt x="3460171" y="27063"/>
                      <a:pt x="3573946" y="21252"/>
                      <a:pt x="3725966" y="0"/>
                    </a:cubicBezTo>
                    <a:cubicBezTo>
                      <a:pt x="3877986" y="-21252"/>
                      <a:pt x="4116090" y="-8703"/>
                      <a:pt x="4276989" y="0"/>
                    </a:cubicBezTo>
                    <a:cubicBezTo>
                      <a:pt x="4437888" y="8703"/>
                      <a:pt x="4864805" y="-6885"/>
                      <a:pt x="5247839" y="0"/>
                    </a:cubicBezTo>
                    <a:cubicBezTo>
                      <a:pt x="5239423" y="278329"/>
                      <a:pt x="5260048" y="424340"/>
                      <a:pt x="5247839" y="601643"/>
                    </a:cubicBezTo>
                    <a:cubicBezTo>
                      <a:pt x="5235630" y="778946"/>
                      <a:pt x="5240240" y="941694"/>
                      <a:pt x="5247839" y="1227842"/>
                    </a:cubicBezTo>
                    <a:cubicBezTo>
                      <a:pt x="5028100" y="1224356"/>
                      <a:pt x="4831989" y="1218121"/>
                      <a:pt x="4644338" y="1227842"/>
                    </a:cubicBezTo>
                    <a:cubicBezTo>
                      <a:pt x="4456687" y="1237563"/>
                      <a:pt x="4220319" y="1203051"/>
                      <a:pt x="3988358" y="1227842"/>
                    </a:cubicBezTo>
                    <a:cubicBezTo>
                      <a:pt x="3756397" y="1252633"/>
                      <a:pt x="3518579" y="1218237"/>
                      <a:pt x="3384856" y="1227842"/>
                    </a:cubicBezTo>
                    <a:cubicBezTo>
                      <a:pt x="3251133" y="1237447"/>
                      <a:pt x="2909972" y="1253497"/>
                      <a:pt x="2728876" y="1227842"/>
                    </a:cubicBezTo>
                    <a:cubicBezTo>
                      <a:pt x="2547780" y="1202187"/>
                      <a:pt x="2388603" y="1226986"/>
                      <a:pt x="2230332" y="1227842"/>
                    </a:cubicBezTo>
                    <a:cubicBezTo>
                      <a:pt x="2072061" y="1228698"/>
                      <a:pt x="1847310" y="1216870"/>
                      <a:pt x="1521873" y="1227842"/>
                    </a:cubicBezTo>
                    <a:cubicBezTo>
                      <a:pt x="1196436" y="1238814"/>
                      <a:pt x="1086405" y="1261967"/>
                      <a:pt x="760937" y="1227842"/>
                    </a:cubicBezTo>
                    <a:cubicBezTo>
                      <a:pt x="435469" y="1193717"/>
                      <a:pt x="355056" y="1255761"/>
                      <a:pt x="0" y="1227842"/>
                    </a:cubicBezTo>
                    <a:cubicBezTo>
                      <a:pt x="454" y="982542"/>
                      <a:pt x="-29685" y="772231"/>
                      <a:pt x="0" y="626199"/>
                    </a:cubicBezTo>
                    <a:cubicBezTo>
                      <a:pt x="29685" y="480167"/>
                      <a:pt x="31297" y="304935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E126F8-823B-4A48-A0E4-86996C080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891" y="4560728"/>
                <a:ext cx="5247839" cy="12278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custGeom>
                        <a:avLst/>
                        <a:gdLst>
                          <a:gd name="connsiteX0" fmla="*/ 0 w 5247839"/>
                          <a:gd name="connsiteY0" fmla="*/ 0 h 1227842"/>
                          <a:gd name="connsiteX1" fmla="*/ 603501 w 5247839"/>
                          <a:gd name="connsiteY1" fmla="*/ 0 h 1227842"/>
                          <a:gd name="connsiteX2" fmla="*/ 1102046 w 5247839"/>
                          <a:gd name="connsiteY2" fmla="*/ 0 h 1227842"/>
                          <a:gd name="connsiteX3" fmla="*/ 1653069 w 5247839"/>
                          <a:gd name="connsiteY3" fmla="*/ 0 h 1227842"/>
                          <a:gd name="connsiteX4" fmla="*/ 2256571 w 5247839"/>
                          <a:gd name="connsiteY4" fmla="*/ 0 h 1227842"/>
                          <a:gd name="connsiteX5" fmla="*/ 2965029 w 5247839"/>
                          <a:gd name="connsiteY5" fmla="*/ 0 h 1227842"/>
                          <a:gd name="connsiteX6" fmla="*/ 3673487 w 5247839"/>
                          <a:gd name="connsiteY6" fmla="*/ 0 h 1227842"/>
                          <a:gd name="connsiteX7" fmla="*/ 4329467 w 5247839"/>
                          <a:gd name="connsiteY7" fmla="*/ 0 h 1227842"/>
                          <a:gd name="connsiteX8" fmla="*/ 5247839 w 5247839"/>
                          <a:gd name="connsiteY8" fmla="*/ 0 h 1227842"/>
                          <a:gd name="connsiteX9" fmla="*/ 5247839 w 5247839"/>
                          <a:gd name="connsiteY9" fmla="*/ 638478 h 1227842"/>
                          <a:gd name="connsiteX10" fmla="*/ 5247839 w 5247839"/>
                          <a:gd name="connsiteY10" fmla="*/ 1227842 h 1227842"/>
                          <a:gd name="connsiteX11" fmla="*/ 4644338 w 5247839"/>
                          <a:gd name="connsiteY11" fmla="*/ 1227842 h 1227842"/>
                          <a:gd name="connsiteX12" fmla="*/ 3935879 w 5247839"/>
                          <a:gd name="connsiteY12" fmla="*/ 1227842 h 1227842"/>
                          <a:gd name="connsiteX13" fmla="*/ 3332378 w 5247839"/>
                          <a:gd name="connsiteY13" fmla="*/ 1227842 h 1227842"/>
                          <a:gd name="connsiteX14" fmla="*/ 2676398 w 5247839"/>
                          <a:gd name="connsiteY14" fmla="*/ 1227842 h 1227842"/>
                          <a:gd name="connsiteX15" fmla="*/ 2020418 w 5247839"/>
                          <a:gd name="connsiteY15" fmla="*/ 1227842 h 1227842"/>
                          <a:gd name="connsiteX16" fmla="*/ 1469395 w 5247839"/>
                          <a:gd name="connsiteY16" fmla="*/ 1227842 h 1227842"/>
                          <a:gd name="connsiteX17" fmla="*/ 865893 w 5247839"/>
                          <a:gd name="connsiteY17" fmla="*/ 1227842 h 1227842"/>
                          <a:gd name="connsiteX18" fmla="*/ 0 w 5247839"/>
                          <a:gd name="connsiteY18" fmla="*/ 1227842 h 1227842"/>
                          <a:gd name="connsiteX19" fmla="*/ 0 w 5247839"/>
                          <a:gd name="connsiteY19" fmla="*/ 613921 h 1227842"/>
                          <a:gd name="connsiteX20" fmla="*/ 0 w 5247839"/>
                          <a:gd name="connsiteY20" fmla="*/ 0 h 1227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247839" h="1227842" fill="none" extrusionOk="0">
                            <a:moveTo>
                              <a:pt x="0" y="0"/>
                            </a:moveTo>
                            <a:cubicBezTo>
                              <a:pt x="227081" y="-19495"/>
                              <a:pt x="402037" y="2999"/>
                              <a:pt x="603501" y="0"/>
                            </a:cubicBezTo>
                            <a:cubicBezTo>
                              <a:pt x="804965" y="-2999"/>
                              <a:pt x="902826" y="-15921"/>
                              <a:pt x="1102046" y="0"/>
                            </a:cubicBezTo>
                            <a:cubicBezTo>
                              <a:pt x="1301266" y="15921"/>
                              <a:pt x="1460490" y="6547"/>
                              <a:pt x="1653069" y="0"/>
                            </a:cubicBezTo>
                            <a:cubicBezTo>
                              <a:pt x="1845648" y="-6547"/>
                              <a:pt x="2049136" y="-27173"/>
                              <a:pt x="2256571" y="0"/>
                            </a:cubicBezTo>
                            <a:cubicBezTo>
                              <a:pt x="2464006" y="27173"/>
                              <a:pt x="2673297" y="32262"/>
                              <a:pt x="2965029" y="0"/>
                            </a:cubicBezTo>
                            <a:cubicBezTo>
                              <a:pt x="3256761" y="-32262"/>
                              <a:pt x="3407695" y="-31436"/>
                              <a:pt x="3673487" y="0"/>
                            </a:cubicBezTo>
                            <a:cubicBezTo>
                              <a:pt x="3939279" y="31436"/>
                              <a:pt x="4021123" y="10951"/>
                              <a:pt x="4329467" y="0"/>
                            </a:cubicBezTo>
                            <a:cubicBezTo>
                              <a:pt x="4637811" y="-10951"/>
                              <a:pt x="5009988" y="11655"/>
                              <a:pt x="5247839" y="0"/>
                            </a:cubicBezTo>
                            <a:cubicBezTo>
                              <a:pt x="5246587" y="283363"/>
                              <a:pt x="5227054" y="499679"/>
                              <a:pt x="5247839" y="638478"/>
                            </a:cubicBezTo>
                            <a:cubicBezTo>
                              <a:pt x="5268624" y="777277"/>
                              <a:pt x="5263494" y="1109616"/>
                              <a:pt x="5247839" y="1227842"/>
                            </a:cubicBezTo>
                            <a:cubicBezTo>
                              <a:pt x="5084619" y="1222756"/>
                              <a:pt x="4905742" y="1249091"/>
                              <a:pt x="4644338" y="1227842"/>
                            </a:cubicBezTo>
                            <a:cubicBezTo>
                              <a:pt x="4382934" y="1206593"/>
                              <a:pt x="4158238" y="1259018"/>
                              <a:pt x="3935879" y="1227842"/>
                            </a:cubicBezTo>
                            <a:cubicBezTo>
                              <a:pt x="3713520" y="1196666"/>
                              <a:pt x="3582056" y="1235321"/>
                              <a:pt x="3332378" y="1227842"/>
                            </a:cubicBezTo>
                            <a:cubicBezTo>
                              <a:pt x="3082700" y="1220363"/>
                              <a:pt x="2818510" y="1232501"/>
                              <a:pt x="2676398" y="1227842"/>
                            </a:cubicBezTo>
                            <a:cubicBezTo>
                              <a:pt x="2534286" y="1223183"/>
                              <a:pt x="2244194" y="1231408"/>
                              <a:pt x="2020418" y="1227842"/>
                            </a:cubicBezTo>
                            <a:cubicBezTo>
                              <a:pt x="1796642" y="1224276"/>
                              <a:pt x="1583456" y="1244927"/>
                              <a:pt x="1469395" y="1227842"/>
                            </a:cubicBezTo>
                            <a:cubicBezTo>
                              <a:pt x="1355334" y="1210757"/>
                              <a:pt x="1051477" y="1256972"/>
                              <a:pt x="865893" y="1227842"/>
                            </a:cubicBezTo>
                            <a:cubicBezTo>
                              <a:pt x="680309" y="1198712"/>
                              <a:pt x="324880" y="1196598"/>
                              <a:pt x="0" y="1227842"/>
                            </a:cubicBezTo>
                            <a:cubicBezTo>
                              <a:pt x="-5130" y="1078234"/>
                              <a:pt x="7187" y="776884"/>
                              <a:pt x="0" y="613921"/>
                            </a:cubicBezTo>
                            <a:cubicBezTo>
                              <a:pt x="-7187" y="450958"/>
                              <a:pt x="-20576" y="143474"/>
                              <a:pt x="0" y="0"/>
                            </a:cubicBezTo>
                            <a:close/>
                          </a:path>
                          <a:path w="5247839" h="1227842" stroke="0" extrusionOk="0">
                            <a:moveTo>
                              <a:pt x="0" y="0"/>
                            </a:moveTo>
                            <a:cubicBezTo>
                              <a:pt x="273059" y="5426"/>
                              <a:pt x="448873" y="-8071"/>
                              <a:pt x="655980" y="0"/>
                            </a:cubicBezTo>
                            <a:cubicBezTo>
                              <a:pt x="863087" y="8071"/>
                              <a:pt x="1028893" y="-18211"/>
                              <a:pt x="1259481" y="0"/>
                            </a:cubicBezTo>
                            <a:cubicBezTo>
                              <a:pt x="1490069" y="18211"/>
                              <a:pt x="1601676" y="21056"/>
                              <a:pt x="1758026" y="0"/>
                            </a:cubicBezTo>
                            <a:cubicBezTo>
                              <a:pt x="1914376" y="-21056"/>
                              <a:pt x="2229530" y="-1351"/>
                              <a:pt x="2466484" y="0"/>
                            </a:cubicBezTo>
                            <a:cubicBezTo>
                              <a:pt x="2703438" y="1351"/>
                              <a:pt x="2889715" y="-27063"/>
                              <a:pt x="3174943" y="0"/>
                            </a:cubicBezTo>
                            <a:cubicBezTo>
                              <a:pt x="3460171" y="27063"/>
                              <a:pt x="3573946" y="21252"/>
                              <a:pt x="3725966" y="0"/>
                            </a:cubicBezTo>
                            <a:cubicBezTo>
                              <a:pt x="3877986" y="-21252"/>
                              <a:pt x="4116090" y="-8703"/>
                              <a:pt x="4276989" y="0"/>
                            </a:cubicBezTo>
                            <a:cubicBezTo>
                              <a:pt x="4437888" y="8703"/>
                              <a:pt x="4864805" y="-6885"/>
                              <a:pt x="5247839" y="0"/>
                            </a:cubicBezTo>
                            <a:cubicBezTo>
                              <a:pt x="5239423" y="278329"/>
                              <a:pt x="5260048" y="424340"/>
                              <a:pt x="5247839" y="601643"/>
                            </a:cubicBezTo>
                            <a:cubicBezTo>
                              <a:pt x="5235630" y="778946"/>
                              <a:pt x="5240240" y="941694"/>
                              <a:pt x="5247839" y="1227842"/>
                            </a:cubicBezTo>
                            <a:cubicBezTo>
                              <a:pt x="5028100" y="1224356"/>
                              <a:pt x="4831989" y="1218121"/>
                              <a:pt x="4644338" y="1227842"/>
                            </a:cubicBezTo>
                            <a:cubicBezTo>
                              <a:pt x="4456687" y="1237563"/>
                              <a:pt x="4220319" y="1203051"/>
                              <a:pt x="3988358" y="1227842"/>
                            </a:cubicBezTo>
                            <a:cubicBezTo>
                              <a:pt x="3756397" y="1252633"/>
                              <a:pt x="3518579" y="1218237"/>
                              <a:pt x="3384856" y="1227842"/>
                            </a:cubicBezTo>
                            <a:cubicBezTo>
                              <a:pt x="3251133" y="1237447"/>
                              <a:pt x="2909972" y="1253497"/>
                              <a:pt x="2728876" y="1227842"/>
                            </a:cubicBezTo>
                            <a:cubicBezTo>
                              <a:pt x="2547780" y="1202187"/>
                              <a:pt x="2388603" y="1226986"/>
                              <a:pt x="2230332" y="1227842"/>
                            </a:cubicBezTo>
                            <a:cubicBezTo>
                              <a:pt x="2072061" y="1228698"/>
                              <a:pt x="1847310" y="1216870"/>
                              <a:pt x="1521873" y="1227842"/>
                            </a:cubicBezTo>
                            <a:cubicBezTo>
                              <a:pt x="1196436" y="1238814"/>
                              <a:pt x="1086405" y="1261967"/>
                              <a:pt x="760937" y="1227842"/>
                            </a:cubicBezTo>
                            <a:cubicBezTo>
                              <a:pt x="435469" y="1193717"/>
                              <a:pt x="355056" y="1255761"/>
                              <a:pt x="0" y="1227842"/>
                            </a:cubicBezTo>
                            <a:cubicBezTo>
                              <a:pt x="454" y="982542"/>
                              <a:pt x="-29685" y="772231"/>
                              <a:pt x="0" y="626199"/>
                            </a:cubicBezTo>
                            <a:cubicBezTo>
                              <a:pt x="29685" y="480167"/>
                              <a:pt x="31297" y="3049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2944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973824" y="5540147"/>
            <a:ext cx="31886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Image + Gaussian Noise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209797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Smoothed (3x3)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410341" y="347119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341" y="3471197"/>
                <a:ext cx="5140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253677" y="347119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77" y="3471197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73825" y="2197153"/>
            <a:ext cx="3188694" cy="31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834821" y="2197153"/>
            <a:ext cx="3188694" cy="31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713608C8-AD4E-4B09-9AD2-777E627ADCF2}"/>
              </a:ext>
            </a:extLst>
          </p:cNvPr>
          <p:cNvGraphicFramePr>
            <a:graphicFrameLocks noGrp="1"/>
          </p:cNvGraphicFramePr>
          <p:nvPr/>
        </p:nvGraphicFramePr>
        <p:xfrm>
          <a:off x="5084269" y="2879962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1/9</a:t>
                      </a:r>
                      <a:endParaRPr kumimoji="0" lang="id-ID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32964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9600D3-F59C-406E-B214-C95892DFAC51}"/>
              </a:ext>
            </a:extLst>
          </p:cNvPr>
          <p:cNvGraphicFramePr/>
          <p:nvPr/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95170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9600D3-F59C-406E-B214-C95892DFA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459433"/>
              </p:ext>
            </p:extLst>
          </p:nvPr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1085B0E-C365-4A42-993E-0309715B0021}"/>
              </a:ext>
            </a:extLst>
          </p:cNvPr>
          <p:cNvSpPr/>
          <p:nvPr/>
        </p:nvSpPr>
        <p:spPr>
          <a:xfrm>
            <a:off x="630472" y="2176003"/>
            <a:ext cx="1325880" cy="1188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B840B5E-A443-4FA5-8280-52376063E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396072"/>
              </p:ext>
            </p:extLst>
          </p:nvPr>
        </p:nvGraphicFramePr>
        <p:xfrm>
          <a:off x="7670904" y="2566152"/>
          <a:ext cx="429768" cy="3840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459956121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3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782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325B95-69E5-4C5F-95AA-9D5945410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610597"/>
              </p:ext>
            </p:extLst>
          </p:nvPr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82ECF4E-2255-459F-A009-8C03C4CA76E2}"/>
              </a:ext>
            </a:extLst>
          </p:cNvPr>
          <p:cNvSpPr/>
          <p:nvPr/>
        </p:nvSpPr>
        <p:spPr>
          <a:xfrm>
            <a:off x="1077043" y="2176003"/>
            <a:ext cx="1325880" cy="1188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90EE19-57B0-40F6-9A98-768E7825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52511"/>
              </p:ext>
            </p:extLst>
          </p:nvPr>
        </p:nvGraphicFramePr>
        <p:xfrm>
          <a:off x="8114301" y="2566152"/>
          <a:ext cx="429768" cy="3840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459956121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8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3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20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325B95-69E5-4C5F-95AA-9D5945410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465387"/>
              </p:ext>
            </p:extLst>
          </p:nvPr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D9C4F2B-1664-455B-BBC5-6D61B1F9C5C8}"/>
              </a:ext>
            </a:extLst>
          </p:cNvPr>
          <p:cNvSpPr/>
          <p:nvPr/>
        </p:nvSpPr>
        <p:spPr>
          <a:xfrm>
            <a:off x="1523616" y="2176003"/>
            <a:ext cx="1325880" cy="1188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00C74A3-1CF4-4AE5-9894-DE6DB96F69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045907"/>
              </p:ext>
            </p:extLst>
          </p:nvPr>
        </p:nvGraphicFramePr>
        <p:xfrm>
          <a:off x="8560871" y="2566152"/>
          <a:ext cx="429768" cy="3840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459956121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9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3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31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325B95-69E5-4C5F-95AA-9D5945410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324730"/>
              </p:ext>
            </p:extLst>
          </p:nvPr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933DBA3-C752-4800-8E07-51C4DFB412BF}"/>
              </a:ext>
            </a:extLst>
          </p:cNvPr>
          <p:cNvSpPr/>
          <p:nvPr/>
        </p:nvSpPr>
        <p:spPr>
          <a:xfrm>
            <a:off x="1959557" y="4132402"/>
            <a:ext cx="1325880" cy="1188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B41666-0987-42B3-BFB3-76F2DE5FC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050729"/>
              </p:ext>
            </p:extLst>
          </p:nvPr>
        </p:nvGraphicFramePr>
        <p:xfrm>
          <a:off x="9002069" y="4534738"/>
          <a:ext cx="429768" cy="3840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459956121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C6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3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46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325B95-69E5-4C5F-95AA-9D5945410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430131"/>
              </p:ext>
            </p:extLst>
          </p:nvPr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9FA0001-E026-49AF-B426-F002A6132DE2}"/>
              </a:ext>
            </a:extLst>
          </p:cNvPr>
          <p:cNvSpPr/>
          <p:nvPr/>
        </p:nvSpPr>
        <p:spPr>
          <a:xfrm>
            <a:off x="2852691" y="3356223"/>
            <a:ext cx="1325880" cy="1188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20CC95-F8A8-40C6-A482-96337ACD3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236378"/>
              </p:ext>
            </p:extLst>
          </p:nvPr>
        </p:nvGraphicFramePr>
        <p:xfrm>
          <a:off x="9888823" y="3747666"/>
          <a:ext cx="429768" cy="384048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val="3459956121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83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88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630472" y="2165371"/>
          <a:ext cx="4441260" cy="394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26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326977352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841924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350598665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038223731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95226185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3063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52508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908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90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7443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56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771339-2D6F-42E8-8090-BDEB210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61" y="2165371"/>
            <a:ext cx="1149461" cy="114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/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61F2CB-B474-43D8-8B3C-A3E1D4646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6" y="2415051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/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7779A2-BAB8-47AE-A338-D7BEF5E93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495" y="2415050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3325B95-69E5-4C5F-95AA-9D5945410290}"/>
              </a:ext>
            </a:extLst>
          </p:cNvPr>
          <p:cNvGraphicFramePr/>
          <p:nvPr/>
        </p:nvGraphicFramePr>
        <p:xfrm>
          <a:off x="7219572" y="2165370"/>
          <a:ext cx="4441260" cy="3944680"/>
        </p:xfrm>
        <a:graphic>
          <a:graphicData uri="http://schemas.openxmlformats.org/drawingml/2006/table">
            <a:tbl>
              <a:tblPr firstRow="1" bandRow="1"/>
              <a:tblGrid>
                <a:gridCol w="444126">
                  <a:extLst>
                    <a:ext uri="{9D8B030D-6E8A-4147-A177-3AD203B41FA5}">
                      <a16:colId xmlns:a16="http://schemas.microsoft.com/office/drawing/2014/main" val="21588590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60290698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15253632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35836708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65065835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205456827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1521093680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2779389269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585419964"/>
                    </a:ext>
                  </a:extLst>
                </a:gridCol>
                <a:gridCol w="444126">
                  <a:extLst>
                    <a:ext uri="{9D8B030D-6E8A-4147-A177-3AD203B41FA5}">
                      <a16:colId xmlns:a16="http://schemas.microsoft.com/office/drawing/2014/main" val="4128577146"/>
                    </a:ext>
                  </a:extLst>
                </a:gridCol>
              </a:tblGrid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21096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89556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69489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30497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780423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161944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443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81220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86797"/>
                  </a:ext>
                </a:extLst>
              </a:tr>
              <a:tr h="3944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41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73381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E6BAB-BA1B-4A00-907B-90B51FD1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Handling boundaries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5970FA-0DCC-489D-8B3E-1BCE0088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09" y="1898464"/>
            <a:ext cx="9980428" cy="21780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FAF14-E36D-47D7-AF3C-E6FFD777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309" y="4251734"/>
            <a:ext cx="9980428" cy="1971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531208-6E7C-49E2-AACE-422963BDCDB1}"/>
              </a:ext>
            </a:extLst>
          </p:cNvPr>
          <p:cNvSpPr txBox="1"/>
          <p:nvPr/>
        </p:nvSpPr>
        <p:spPr>
          <a:xfrm>
            <a:off x="748531" y="2324357"/>
            <a:ext cx="461665" cy="1326262"/>
          </a:xfrm>
          <a:prstGeom prst="rect">
            <a:avLst/>
          </a:prstGeom>
          <a:noFill/>
          <a:ln>
            <a:noFill/>
          </a:ln>
        </p:spPr>
        <p:txBody>
          <a:bodyPr vert="vert270"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OPGHV+HelveticaNeue-Light"/>
              </a:rPr>
              <a:t>Input </a:t>
            </a:r>
            <a:endParaRPr lang="id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3E7FF1-694B-49DF-B4E9-12AC5953CE85}"/>
              </a:ext>
            </a:extLst>
          </p:cNvPr>
          <p:cNvSpPr txBox="1"/>
          <p:nvPr/>
        </p:nvSpPr>
        <p:spPr>
          <a:xfrm>
            <a:off x="748530" y="4574239"/>
            <a:ext cx="461665" cy="1326262"/>
          </a:xfrm>
          <a:prstGeom prst="rect">
            <a:avLst/>
          </a:prstGeom>
          <a:noFill/>
          <a:ln>
            <a:noFill/>
          </a:ln>
        </p:spPr>
        <p:txBody>
          <a:bodyPr vert="vert270"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OPGHV+HelveticaNeue-Light"/>
              </a:rPr>
              <a:t>Output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603491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CDE43B5-621E-4E85-952D-FCD89C3CE75F}"/>
              </a:ext>
            </a:extLst>
          </p:cNvPr>
          <p:cNvGraphicFramePr>
            <a:graphicFrameLocks noGrp="1"/>
          </p:cNvGraphicFramePr>
          <p:nvPr/>
        </p:nvGraphicFramePr>
        <p:xfrm>
          <a:off x="4810727" y="2651362"/>
          <a:ext cx="237588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177">
                  <a:extLst>
                    <a:ext uri="{9D8B030D-6E8A-4147-A177-3AD203B41FA5}">
                      <a16:colId xmlns:a16="http://schemas.microsoft.com/office/drawing/2014/main" val="1439886172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1507268802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942338714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2737998765"/>
                    </a:ext>
                  </a:extLst>
                </a:gridCol>
                <a:gridCol w="475177">
                  <a:extLst>
                    <a:ext uri="{9D8B030D-6E8A-4147-A177-3AD203B41FA5}">
                      <a16:colId xmlns:a16="http://schemas.microsoft.com/office/drawing/2014/main" val="31289111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174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463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2436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4003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1/25</a:t>
                      </a:r>
                      <a:endParaRPr kumimoji="0" lang="id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3702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209797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Smoothed (5x5)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4293381" y="347119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381" y="3471197"/>
                <a:ext cx="51407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253677" y="347119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677" y="3471197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821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C1679-D42D-4898-B772-DCA44A0240B9}"/>
              </a:ext>
            </a:extLst>
          </p:cNvPr>
          <p:cNvSpPr txBox="1"/>
          <p:nvPr/>
        </p:nvSpPr>
        <p:spPr>
          <a:xfrm>
            <a:off x="973824" y="5540147"/>
            <a:ext cx="31886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Image + Gaussian Noise</a:t>
            </a:r>
            <a:endParaRPr lang="id-ID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5E466B6-B582-4D28-96DD-93FCE1DA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73825" y="2197153"/>
            <a:ext cx="3188694" cy="31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7891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D7A9C872-98BF-4C08-B05E-5857586E064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2000" dirty="0"/>
                  <a:t>Given an input image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and a kernel (filter)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 dimensions</a:t>
                </a:r>
                <a:endParaRPr lang="en-US" sz="1400" i="1" dirty="0"/>
              </a:p>
              <a:p>
                <a:endParaRPr lang="en-US" sz="2000" i="1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D7A9C872-98BF-4C08-B05E-5857586E0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0A2911-E9AF-404B-8C9A-347BD0E4D7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86084" y="2956956"/>
                <a:ext cx="1485791" cy="553998"/>
              </a:xfrm>
              <a:custGeom>
                <a:avLst/>
                <a:gdLst>
                  <a:gd name="connsiteX0" fmla="*/ 0 w 1485791"/>
                  <a:gd name="connsiteY0" fmla="*/ 0 h 553998"/>
                  <a:gd name="connsiteX1" fmla="*/ 450690 w 1485791"/>
                  <a:gd name="connsiteY1" fmla="*/ 0 h 553998"/>
                  <a:gd name="connsiteX2" fmla="*/ 945954 w 1485791"/>
                  <a:gd name="connsiteY2" fmla="*/ 0 h 553998"/>
                  <a:gd name="connsiteX3" fmla="*/ 1485791 w 1485791"/>
                  <a:gd name="connsiteY3" fmla="*/ 0 h 553998"/>
                  <a:gd name="connsiteX4" fmla="*/ 1485791 w 1485791"/>
                  <a:gd name="connsiteY4" fmla="*/ 553998 h 553998"/>
                  <a:gd name="connsiteX5" fmla="*/ 975669 w 1485791"/>
                  <a:gd name="connsiteY5" fmla="*/ 553998 h 553998"/>
                  <a:gd name="connsiteX6" fmla="*/ 465548 w 1485791"/>
                  <a:gd name="connsiteY6" fmla="*/ 553998 h 553998"/>
                  <a:gd name="connsiteX7" fmla="*/ 0 w 1485791"/>
                  <a:gd name="connsiteY7" fmla="*/ 553998 h 553998"/>
                  <a:gd name="connsiteX8" fmla="*/ 0 w 1485791"/>
                  <a:gd name="connsiteY8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791" h="553998" fill="none" extrusionOk="0">
                    <a:moveTo>
                      <a:pt x="0" y="0"/>
                    </a:moveTo>
                    <a:cubicBezTo>
                      <a:pt x="219497" y="1537"/>
                      <a:pt x="304351" y="5412"/>
                      <a:pt x="450690" y="0"/>
                    </a:cubicBezTo>
                    <a:cubicBezTo>
                      <a:pt x="597029" y="-5412"/>
                      <a:pt x="812489" y="-8026"/>
                      <a:pt x="945954" y="0"/>
                    </a:cubicBezTo>
                    <a:cubicBezTo>
                      <a:pt x="1079419" y="8026"/>
                      <a:pt x="1285097" y="23173"/>
                      <a:pt x="1485791" y="0"/>
                    </a:cubicBezTo>
                    <a:cubicBezTo>
                      <a:pt x="1507862" y="232654"/>
                      <a:pt x="1478747" y="285319"/>
                      <a:pt x="1485791" y="553998"/>
                    </a:cubicBezTo>
                    <a:cubicBezTo>
                      <a:pt x="1294444" y="559569"/>
                      <a:pt x="1179172" y="570550"/>
                      <a:pt x="975669" y="553998"/>
                    </a:cubicBezTo>
                    <a:cubicBezTo>
                      <a:pt x="772166" y="537446"/>
                      <a:pt x="712238" y="577575"/>
                      <a:pt x="465548" y="553998"/>
                    </a:cubicBezTo>
                    <a:cubicBezTo>
                      <a:pt x="218858" y="530421"/>
                      <a:pt x="152666" y="542536"/>
                      <a:pt x="0" y="553998"/>
                    </a:cubicBezTo>
                    <a:cubicBezTo>
                      <a:pt x="21528" y="398695"/>
                      <a:pt x="-10212" y="167783"/>
                      <a:pt x="0" y="0"/>
                    </a:cubicBezTo>
                    <a:close/>
                  </a:path>
                  <a:path w="1485791" h="553998" stroke="0" extrusionOk="0">
                    <a:moveTo>
                      <a:pt x="0" y="0"/>
                    </a:moveTo>
                    <a:cubicBezTo>
                      <a:pt x="173492" y="16422"/>
                      <a:pt x="360909" y="9140"/>
                      <a:pt x="480406" y="0"/>
                    </a:cubicBezTo>
                    <a:cubicBezTo>
                      <a:pt x="599903" y="-9140"/>
                      <a:pt x="768360" y="-10509"/>
                      <a:pt x="975669" y="0"/>
                    </a:cubicBezTo>
                    <a:cubicBezTo>
                      <a:pt x="1182978" y="10509"/>
                      <a:pt x="1372936" y="-21100"/>
                      <a:pt x="1485791" y="0"/>
                    </a:cubicBezTo>
                    <a:cubicBezTo>
                      <a:pt x="1472144" y="217960"/>
                      <a:pt x="1501818" y="397269"/>
                      <a:pt x="1485791" y="553998"/>
                    </a:cubicBezTo>
                    <a:cubicBezTo>
                      <a:pt x="1246111" y="542144"/>
                      <a:pt x="1157483" y="553639"/>
                      <a:pt x="990527" y="553998"/>
                    </a:cubicBezTo>
                    <a:cubicBezTo>
                      <a:pt x="823571" y="554357"/>
                      <a:pt x="683931" y="539982"/>
                      <a:pt x="539837" y="553998"/>
                    </a:cubicBezTo>
                    <a:cubicBezTo>
                      <a:pt x="395743" y="568015"/>
                      <a:pt x="180019" y="528810"/>
                      <a:pt x="0" y="553998"/>
                    </a:cubicBezTo>
                    <a:cubicBezTo>
                      <a:pt x="-5840" y="285387"/>
                      <a:pt x="20175" y="13027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0A2911-E9AF-404B-8C9A-347BD0E4D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84" y="2956956"/>
                <a:ext cx="148579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1485791"/>
                          <a:gd name="connsiteY0" fmla="*/ 0 h 553998"/>
                          <a:gd name="connsiteX1" fmla="*/ 450690 w 1485791"/>
                          <a:gd name="connsiteY1" fmla="*/ 0 h 553998"/>
                          <a:gd name="connsiteX2" fmla="*/ 945954 w 1485791"/>
                          <a:gd name="connsiteY2" fmla="*/ 0 h 553998"/>
                          <a:gd name="connsiteX3" fmla="*/ 1485791 w 1485791"/>
                          <a:gd name="connsiteY3" fmla="*/ 0 h 553998"/>
                          <a:gd name="connsiteX4" fmla="*/ 1485791 w 1485791"/>
                          <a:gd name="connsiteY4" fmla="*/ 553998 h 553998"/>
                          <a:gd name="connsiteX5" fmla="*/ 975669 w 1485791"/>
                          <a:gd name="connsiteY5" fmla="*/ 553998 h 553998"/>
                          <a:gd name="connsiteX6" fmla="*/ 465548 w 1485791"/>
                          <a:gd name="connsiteY6" fmla="*/ 553998 h 553998"/>
                          <a:gd name="connsiteX7" fmla="*/ 0 w 1485791"/>
                          <a:gd name="connsiteY7" fmla="*/ 553998 h 553998"/>
                          <a:gd name="connsiteX8" fmla="*/ 0 w 1485791"/>
                          <a:gd name="connsiteY8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85791" h="553998" fill="none" extrusionOk="0">
                            <a:moveTo>
                              <a:pt x="0" y="0"/>
                            </a:moveTo>
                            <a:cubicBezTo>
                              <a:pt x="219497" y="1537"/>
                              <a:pt x="304351" y="5412"/>
                              <a:pt x="450690" y="0"/>
                            </a:cubicBezTo>
                            <a:cubicBezTo>
                              <a:pt x="597029" y="-5412"/>
                              <a:pt x="812489" y="-8026"/>
                              <a:pt x="945954" y="0"/>
                            </a:cubicBezTo>
                            <a:cubicBezTo>
                              <a:pt x="1079419" y="8026"/>
                              <a:pt x="1285097" y="23173"/>
                              <a:pt x="1485791" y="0"/>
                            </a:cubicBezTo>
                            <a:cubicBezTo>
                              <a:pt x="1507862" y="232654"/>
                              <a:pt x="1478747" y="285319"/>
                              <a:pt x="1485791" y="553998"/>
                            </a:cubicBezTo>
                            <a:cubicBezTo>
                              <a:pt x="1294444" y="559569"/>
                              <a:pt x="1179172" y="570550"/>
                              <a:pt x="975669" y="553998"/>
                            </a:cubicBezTo>
                            <a:cubicBezTo>
                              <a:pt x="772166" y="537446"/>
                              <a:pt x="712238" y="577575"/>
                              <a:pt x="465548" y="553998"/>
                            </a:cubicBezTo>
                            <a:cubicBezTo>
                              <a:pt x="218858" y="530421"/>
                              <a:pt x="152666" y="542536"/>
                              <a:pt x="0" y="553998"/>
                            </a:cubicBezTo>
                            <a:cubicBezTo>
                              <a:pt x="21528" y="398695"/>
                              <a:pt x="-10212" y="167783"/>
                              <a:pt x="0" y="0"/>
                            </a:cubicBezTo>
                            <a:close/>
                          </a:path>
                          <a:path w="1485791" h="553998" stroke="0" extrusionOk="0">
                            <a:moveTo>
                              <a:pt x="0" y="0"/>
                            </a:moveTo>
                            <a:cubicBezTo>
                              <a:pt x="173492" y="16422"/>
                              <a:pt x="360909" y="9140"/>
                              <a:pt x="480406" y="0"/>
                            </a:cubicBezTo>
                            <a:cubicBezTo>
                              <a:pt x="599903" y="-9140"/>
                              <a:pt x="768360" y="-10509"/>
                              <a:pt x="975669" y="0"/>
                            </a:cubicBezTo>
                            <a:cubicBezTo>
                              <a:pt x="1182978" y="10509"/>
                              <a:pt x="1372936" y="-21100"/>
                              <a:pt x="1485791" y="0"/>
                            </a:cubicBezTo>
                            <a:cubicBezTo>
                              <a:pt x="1472144" y="217960"/>
                              <a:pt x="1501818" y="397269"/>
                              <a:pt x="1485791" y="553998"/>
                            </a:cubicBezTo>
                            <a:cubicBezTo>
                              <a:pt x="1246111" y="542144"/>
                              <a:pt x="1157483" y="553639"/>
                              <a:pt x="990527" y="553998"/>
                            </a:cubicBezTo>
                            <a:cubicBezTo>
                              <a:pt x="823571" y="554357"/>
                              <a:pt x="683931" y="539982"/>
                              <a:pt x="539837" y="553998"/>
                            </a:cubicBezTo>
                            <a:cubicBezTo>
                              <a:pt x="395743" y="568015"/>
                              <a:pt x="180019" y="528810"/>
                              <a:pt x="0" y="553998"/>
                            </a:cubicBezTo>
                            <a:cubicBezTo>
                              <a:pt x="-5840" y="285387"/>
                              <a:pt x="20175" y="1302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E75A6F1-3895-41C0-A0E4-468FCE01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61" y="2833887"/>
            <a:ext cx="4619625" cy="243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9E8865-6B41-40F5-AA6F-3EF383575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6084" y="3782854"/>
                <a:ext cx="3587525" cy="1395201"/>
              </a:xfrm>
              <a:custGeom>
                <a:avLst/>
                <a:gdLst>
                  <a:gd name="connsiteX0" fmla="*/ 0 w 3587525"/>
                  <a:gd name="connsiteY0" fmla="*/ 0 h 1395201"/>
                  <a:gd name="connsiteX1" fmla="*/ 490295 w 3587525"/>
                  <a:gd name="connsiteY1" fmla="*/ 0 h 1395201"/>
                  <a:gd name="connsiteX2" fmla="*/ 1052341 w 3587525"/>
                  <a:gd name="connsiteY2" fmla="*/ 0 h 1395201"/>
                  <a:gd name="connsiteX3" fmla="*/ 1614386 w 3587525"/>
                  <a:gd name="connsiteY3" fmla="*/ 0 h 1395201"/>
                  <a:gd name="connsiteX4" fmla="*/ 2104681 w 3587525"/>
                  <a:gd name="connsiteY4" fmla="*/ 0 h 1395201"/>
                  <a:gd name="connsiteX5" fmla="*/ 2774353 w 3587525"/>
                  <a:gd name="connsiteY5" fmla="*/ 0 h 1395201"/>
                  <a:gd name="connsiteX6" fmla="*/ 3587525 w 3587525"/>
                  <a:gd name="connsiteY6" fmla="*/ 0 h 1395201"/>
                  <a:gd name="connsiteX7" fmla="*/ 3587525 w 3587525"/>
                  <a:gd name="connsiteY7" fmla="*/ 669696 h 1395201"/>
                  <a:gd name="connsiteX8" fmla="*/ 3587525 w 3587525"/>
                  <a:gd name="connsiteY8" fmla="*/ 1395201 h 1395201"/>
                  <a:gd name="connsiteX9" fmla="*/ 3097230 w 3587525"/>
                  <a:gd name="connsiteY9" fmla="*/ 1395201 h 1395201"/>
                  <a:gd name="connsiteX10" fmla="*/ 2571060 w 3587525"/>
                  <a:gd name="connsiteY10" fmla="*/ 1395201 h 1395201"/>
                  <a:gd name="connsiteX11" fmla="*/ 2080765 w 3587525"/>
                  <a:gd name="connsiteY11" fmla="*/ 1395201 h 1395201"/>
                  <a:gd name="connsiteX12" fmla="*/ 1411093 w 3587525"/>
                  <a:gd name="connsiteY12" fmla="*/ 1395201 h 1395201"/>
                  <a:gd name="connsiteX13" fmla="*/ 884923 w 3587525"/>
                  <a:gd name="connsiteY13" fmla="*/ 1395201 h 1395201"/>
                  <a:gd name="connsiteX14" fmla="*/ 0 w 3587525"/>
                  <a:gd name="connsiteY14" fmla="*/ 1395201 h 1395201"/>
                  <a:gd name="connsiteX15" fmla="*/ 0 w 3587525"/>
                  <a:gd name="connsiteY15" fmla="*/ 725505 h 1395201"/>
                  <a:gd name="connsiteX16" fmla="*/ 0 w 3587525"/>
                  <a:gd name="connsiteY16" fmla="*/ 0 h 139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87525" h="1395201" fill="none" extrusionOk="0">
                    <a:moveTo>
                      <a:pt x="0" y="0"/>
                    </a:moveTo>
                    <a:cubicBezTo>
                      <a:pt x="230919" y="3609"/>
                      <a:pt x="378322" y="13504"/>
                      <a:pt x="490295" y="0"/>
                    </a:cubicBezTo>
                    <a:cubicBezTo>
                      <a:pt x="602268" y="-13504"/>
                      <a:pt x="793170" y="13758"/>
                      <a:pt x="1052341" y="0"/>
                    </a:cubicBezTo>
                    <a:cubicBezTo>
                      <a:pt x="1311512" y="-13758"/>
                      <a:pt x="1377988" y="-27092"/>
                      <a:pt x="1614386" y="0"/>
                    </a:cubicBezTo>
                    <a:cubicBezTo>
                      <a:pt x="1850785" y="27092"/>
                      <a:pt x="1894298" y="-17445"/>
                      <a:pt x="2104681" y="0"/>
                    </a:cubicBezTo>
                    <a:cubicBezTo>
                      <a:pt x="2315064" y="17445"/>
                      <a:pt x="2554622" y="15462"/>
                      <a:pt x="2774353" y="0"/>
                    </a:cubicBezTo>
                    <a:cubicBezTo>
                      <a:pt x="2994084" y="-15462"/>
                      <a:pt x="3271734" y="-4803"/>
                      <a:pt x="3587525" y="0"/>
                    </a:cubicBezTo>
                    <a:cubicBezTo>
                      <a:pt x="3614713" y="302062"/>
                      <a:pt x="3571010" y="339497"/>
                      <a:pt x="3587525" y="669696"/>
                    </a:cubicBezTo>
                    <a:cubicBezTo>
                      <a:pt x="3604040" y="999895"/>
                      <a:pt x="3569928" y="1246633"/>
                      <a:pt x="3587525" y="1395201"/>
                    </a:cubicBezTo>
                    <a:cubicBezTo>
                      <a:pt x="3364676" y="1390617"/>
                      <a:pt x="3239181" y="1406506"/>
                      <a:pt x="3097230" y="1395201"/>
                    </a:cubicBezTo>
                    <a:cubicBezTo>
                      <a:pt x="2955280" y="1383896"/>
                      <a:pt x="2695741" y="1411163"/>
                      <a:pt x="2571060" y="1395201"/>
                    </a:cubicBezTo>
                    <a:cubicBezTo>
                      <a:pt x="2446379" y="1379240"/>
                      <a:pt x="2264455" y="1395922"/>
                      <a:pt x="2080765" y="1395201"/>
                    </a:cubicBezTo>
                    <a:cubicBezTo>
                      <a:pt x="1897076" y="1394480"/>
                      <a:pt x="1631327" y="1373839"/>
                      <a:pt x="1411093" y="1395201"/>
                    </a:cubicBezTo>
                    <a:cubicBezTo>
                      <a:pt x="1190859" y="1416563"/>
                      <a:pt x="990265" y="1373634"/>
                      <a:pt x="884923" y="1395201"/>
                    </a:cubicBezTo>
                    <a:cubicBezTo>
                      <a:pt x="779581" y="1416769"/>
                      <a:pt x="319005" y="1435062"/>
                      <a:pt x="0" y="1395201"/>
                    </a:cubicBezTo>
                    <a:cubicBezTo>
                      <a:pt x="2554" y="1252558"/>
                      <a:pt x="7603" y="1053860"/>
                      <a:pt x="0" y="725505"/>
                    </a:cubicBezTo>
                    <a:cubicBezTo>
                      <a:pt x="-7603" y="397150"/>
                      <a:pt x="27647" y="152414"/>
                      <a:pt x="0" y="0"/>
                    </a:cubicBezTo>
                    <a:close/>
                  </a:path>
                  <a:path w="3587525" h="1395201" stroke="0" extrusionOk="0">
                    <a:moveTo>
                      <a:pt x="0" y="0"/>
                    </a:moveTo>
                    <a:cubicBezTo>
                      <a:pt x="297830" y="-12467"/>
                      <a:pt x="374881" y="9497"/>
                      <a:pt x="597921" y="0"/>
                    </a:cubicBezTo>
                    <a:cubicBezTo>
                      <a:pt x="820961" y="-9497"/>
                      <a:pt x="1022268" y="25296"/>
                      <a:pt x="1159966" y="0"/>
                    </a:cubicBezTo>
                    <a:cubicBezTo>
                      <a:pt x="1297664" y="-25296"/>
                      <a:pt x="1429112" y="17753"/>
                      <a:pt x="1650261" y="0"/>
                    </a:cubicBezTo>
                    <a:cubicBezTo>
                      <a:pt x="1871411" y="-17753"/>
                      <a:pt x="2015027" y="-1991"/>
                      <a:pt x="2284058" y="0"/>
                    </a:cubicBezTo>
                    <a:cubicBezTo>
                      <a:pt x="2553089" y="1991"/>
                      <a:pt x="2696442" y="-28624"/>
                      <a:pt x="2917854" y="0"/>
                    </a:cubicBezTo>
                    <a:cubicBezTo>
                      <a:pt x="3139266" y="28624"/>
                      <a:pt x="3328107" y="10200"/>
                      <a:pt x="3587525" y="0"/>
                    </a:cubicBezTo>
                    <a:cubicBezTo>
                      <a:pt x="3558607" y="198395"/>
                      <a:pt x="3603100" y="389869"/>
                      <a:pt x="3587525" y="669696"/>
                    </a:cubicBezTo>
                    <a:cubicBezTo>
                      <a:pt x="3571950" y="949523"/>
                      <a:pt x="3572290" y="1184522"/>
                      <a:pt x="3587525" y="1395201"/>
                    </a:cubicBezTo>
                    <a:cubicBezTo>
                      <a:pt x="3364164" y="1399782"/>
                      <a:pt x="3270748" y="1397423"/>
                      <a:pt x="3097230" y="1395201"/>
                    </a:cubicBezTo>
                    <a:cubicBezTo>
                      <a:pt x="2923712" y="1392979"/>
                      <a:pt x="2727836" y="1406377"/>
                      <a:pt x="2535184" y="1395201"/>
                    </a:cubicBezTo>
                    <a:cubicBezTo>
                      <a:pt x="2342532" y="1384025"/>
                      <a:pt x="2286791" y="1406332"/>
                      <a:pt x="2044889" y="1395201"/>
                    </a:cubicBezTo>
                    <a:cubicBezTo>
                      <a:pt x="1802988" y="1384070"/>
                      <a:pt x="1720430" y="1420773"/>
                      <a:pt x="1446968" y="1395201"/>
                    </a:cubicBezTo>
                    <a:cubicBezTo>
                      <a:pt x="1173506" y="1369629"/>
                      <a:pt x="1039136" y="1367171"/>
                      <a:pt x="884923" y="1395201"/>
                    </a:cubicBezTo>
                    <a:cubicBezTo>
                      <a:pt x="730711" y="1423231"/>
                      <a:pt x="228961" y="1425832"/>
                      <a:pt x="0" y="1395201"/>
                    </a:cubicBezTo>
                    <a:cubicBezTo>
                      <a:pt x="-7209" y="1091163"/>
                      <a:pt x="14871" y="905663"/>
                      <a:pt x="0" y="739457"/>
                    </a:cubicBezTo>
                    <a:cubicBezTo>
                      <a:pt x="-14871" y="573251"/>
                      <a:pt x="11900" y="33734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rtlCol="0" anchor="ctr" anchorCtr="0">
                <a:noAutofit/>
              </a:bodyPr>
              <a:lstStyle/>
              <a:p>
                <a:pPr marL="16986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996696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996696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9E8865-6B41-40F5-AA6F-3EF38357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84" y="3782854"/>
                <a:ext cx="3587525" cy="1395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custGeom>
                        <a:avLst/>
                        <a:gdLst>
                          <a:gd name="connsiteX0" fmla="*/ 0 w 3587525"/>
                          <a:gd name="connsiteY0" fmla="*/ 0 h 1395201"/>
                          <a:gd name="connsiteX1" fmla="*/ 490295 w 3587525"/>
                          <a:gd name="connsiteY1" fmla="*/ 0 h 1395201"/>
                          <a:gd name="connsiteX2" fmla="*/ 1052341 w 3587525"/>
                          <a:gd name="connsiteY2" fmla="*/ 0 h 1395201"/>
                          <a:gd name="connsiteX3" fmla="*/ 1614386 w 3587525"/>
                          <a:gd name="connsiteY3" fmla="*/ 0 h 1395201"/>
                          <a:gd name="connsiteX4" fmla="*/ 2104681 w 3587525"/>
                          <a:gd name="connsiteY4" fmla="*/ 0 h 1395201"/>
                          <a:gd name="connsiteX5" fmla="*/ 2774353 w 3587525"/>
                          <a:gd name="connsiteY5" fmla="*/ 0 h 1395201"/>
                          <a:gd name="connsiteX6" fmla="*/ 3587525 w 3587525"/>
                          <a:gd name="connsiteY6" fmla="*/ 0 h 1395201"/>
                          <a:gd name="connsiteX7" fmla="*/ 3587525 w 3587525"/>
                          <a:gd name="connsiteY7" fmla="*/ 669696 h 1395201"/>
                          <a:gd name="connsiteX8" fmla="*/ 3587525 w 3587525"/>
                          <a:gd name="connsiteY8" fmla="*/ 1395201 h 1395201"/>
                          <a:gd name="connsiteX9" fmla="*/ 3097230 w 3587525"/>
                          <a:gd name="connsiteY9" fmla="*/ 1395201 h 1395201"/>
                          <a:gd name="connsiteX10" fmla="*/ 2571060 w 3587525"/>
                          <a:gd name="connsiteY10" fmla="*/ 1395201 h 1395201"/>
                          <a:gd name="connsiteX11" fmla="*/ 2080765 w 3587525"/>
                          <a:gd name="connsiteY11" fmla="*/ 1395201 h 1395201"/>
                          <a:gd name="connsiteX12" fmla="*/ 1411093 w 3587525"/>
                          <a:gd name="connsiteY12" fmla="*/ 1395201 h 1395201"/>
                          <a:gd name="connsiteX13" fmla="*/ 884923 w 3587525"/>
                          <a:gd name="connsiteY13" fmla="*/ 1395201 h 1395201"/>
                          <a:gd name="connsiteX14" fmla="*/ 0 w 3587525"/>
                          <a:gd name="connsiteY14" fmla="*/ 1395201 h 1395201"/>
                          <a:gd name="connsiteX15" fmla="*/ 0 w 3587525"/>
                          <a:gd name="connsiteY15" fmla="*/ 725505 h 1395201"/>
                          <a:gd name="connsiteX16" fmla="*/ 0 w 3587525"/>
                          <a:gd name="connsiteY16" fmla="*/ 0 h 1395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587525" h="1395201" fill="none" extrusionOk="0">
                            <a:moveTo>
                              <a:pt x="0" y="0"/>
                            </a:moveTo>
                            <a:cubicBezTo>
                              <a:pt x="230919" y="3609"/>
                              <a:pt x="378322" y="13504"/>
                              <a:pt x="490295" y="0"/>
                            </a:cubicBezTo>
                            <a:cubicBezTo>
                              <a:pt x="602268" y="-13504"/>
                              <a:pt x="793170" y="13758"/>
                              <a:pt x="1052341" y="0"/>
                            </a:cubicBezTo>
                            <a:cubicBezTo>
                              <a:pt x="1311512" y="-13758"/>
                              <a:pt x="1377988" y="-27092"/>
                              <a:pt x="1614386" y="0"/>
                            </a:cubicBezTo>
                            <a:cubicBezTo>
                              <a:pt x="1850785" y="27092"/>
                              <a:pt x="1894298" y="-17445"/>
                              <a:pt x="2104681" y="0"/>
                            </a:cubicBezTo>
                            <a:cubicBezTo>
                              <a:pt x="2315064" y="17445"/>
                              <a:pt x="2554622" y="15462"/>
                              <a:pt x="2774353" y="0"/>
                            </a:cubicBezTo>
                            <a:cubicBezTo>
                              <a:pt x="2994084" y="-15462"/>
                              <a:pt x="3271734" y="-4803"/>
                              <a:pt x="3587525" y="0"/>
                            </a:cubicBezTo>
                            <a:cubicBezTo>
                              <a:pt x="3614713" y="302062"/>
                              <a:pt x="3571010" y="339497"/>
                              <a:pt x="3587525" y="669696"/>
                            </a:cubicBezTo>
                            <a:cubicBezTo>
                              <a:pt x="3604040" y="999895"/>
                              <a:pt x="3569928" y="1246633"/>
                              <a:pt x="3587525" y="1395201"/>
                            </a:cubicBezTo>
                            <a:cubicBezTo>
                              <a:pt x="3364676" y="1390617"/>
                              <a:pt x="3239181" y="1406506"/>
                              <a:pt x="3097230" y="1395201"/>
                            </a:cubicBezTo>
                            <a:cubicBezTo>
                              <a:pt x="2955280" y="1383896"/>
                              <a:pt x="2695741" y="1411163"/>
                              <a:pt x="2571060" y="1395201"/>
                            </a:cubicBezTo>
                            <a:cubicBezTo>
                              <a:pt x="2446379" y="1379240"/>
                              <a:pt x="2264455" y="1395922"/>
                              <a:pt x="2080765" y="1395201"/>
                            </a:cubicBezTo>
                            <a:cubicBezTo>
                              <a:pt x="1897076" y="1394480"/>
                              <a:pt x="1631327" y="1373839"/>
                              <a:pt x="1411093" y="1395201"/>
                            </a:cubicBezTo>
                            <a:cubicBezTo>
                              <a:pt x="1190859" y="1416563"/>
                              <a:pt x="990265" y="1373634"/>
                              <a:pt x="884923" y="1395201"/>
                            </a:cubicBezTo>
                            <a:cubicBezTo>
                              <a:pt x="779581" y="1416769"/>
                              <a:pt x="319005" y="1435062"/>
                              <a:pt x="0" y="1395201"/>
                            </a:cubicBezTo>
                            <a:cubicBezTo>
                              <a:pt x="2554" y="1252558"/>
                              <a:pt x="7603" y="1053860"/>
                              <a:pt x="0" y="725505"/>
                            </a:cubicBezTo>
                            <a:cubicBezTo>
                              <a:pt x="-7603" y="397150"/>
                              <a:pt x="27647" y="152414"/>
                              <a:pt x="0" y="0"/>
                            </a:cubicBezTo>
                            <a:close/>
                          </a:path>
                          <a:path w="3587525" h="1395201" stroke="0" extrusionOk="0">
                            <a:moveTo>
                              <a:pt x="0" y="0"/>
                            </a:moveTo>
                            <a:cubicBezTo>
                              <a:pt x="297830" y="-12467"/>
                              <a:pt x="374881" y="9497"/>
                              <a:pt x="597921" y="0"/>
                            </a:cubicBezTo>
                            <a:cubicBezTo>
                              <a:pt x="820961" y="-9497"/>
                              <a:pt x="1022268" y="25296"/>
                              <a:pt x="1159966" y="0"/>
                            </a:cubicBezTo>
                            <a:cubicBezTo>
                              <a:pt x="1297664" y="-25296"/>
                              <a:pt x="1429112" y="17753"/>
                              <a:pt x="1650261" y="0"/>
                            </a:cubicBezTo>
                            <a:cubicBezTo>
                              <a:pt x="1871411" y="-17753"/>
                              <a:pt x="2015027" y="-1991"/>
                              <a:pt x="2284058" y="0"/>
                            </a:cubicBezTo>
                            <a:cubicBezTo>
                              <a:pt x="2553089" y="1991"/>
                              <a:pt x="2696442" y="-28624"/>
                              <a:pt x="2917854" y="0"/>
                            </a:cubicBezTo>
                            <a:cubicBezTo>
                              <a:pt x="3139266" y="28624"/>
                              <a:pt x="3328107" y="10200"/>
                              <a:pt x="3587525" y="0"/>
                            </a:cubicBezTo>
                            <a:cubicBezTo>
                              <a:pt x="3558607" y="198395"/>
                              <a:pt x="3603100" y="389869"/>
                              <a:pt x="3587525" y="669696"/>
                            </a:cubicBezTo>
                            <a:cubicBezTo>
                              <a:pt x="3571950" y="949523"/>
                              <a:pt x="3572290" y="1184522"/>
                              <a:pt x="3587525" y="1395201"/>
                            </a:cubicBezTo>
                            <a:cubicBezTo>
                              <a:pt x="3364164" y="1399782"/>
                              <a:pt x="3270748" y="1397423"/>
                              <a:pt x="3097230" y="1395201"/>
                            </a:cubicBezTo>
                            <a:cubicBezTo>
                              <a:pt x="2923712" y="1392979"/>
                              <a:pt x="2727836" y="1406377"/>
                              <a:pt x="2535184" y="1395201"/>
                            </a:cubicBezTo>
                            <a:cubicBezTo>
                              <a:pt x="2342532" y="1384025"/>
                              <a:pt x="2286791" y="1406332"/>
                              <a:pt x="2044889" y="1395201"/>
                            </a:cubicBezTo>
                            <a:cubicBezTo>
                              <a:pt x="1802988" y="1384070"/>
                              <a:pt x="1720430" y="1420773"/>
                              <a:pt x="1446968" y="1395201"/>
                            </a:cubicBezTo>
                            <a:cubicBezTo>
                              <a:pt x="1173506" y="1369629"/>
                              <a:pt x="1039136" y="1367171"/>
                              <a:pt x="884923" y="1395201"/>
                            </a:cubicBezTo>
                            <a:cubicBezTo>
                              <a:pt x="730711" y="1423231"/>
                              <a:pt x="228961" y="1425832"/>
                              <a:pt x="0" y="1395201"/>
                            </a:cubicBezTo>
                            <a:cubicBezTo>
                              <a:pt x="-7209" y="1091163"/>
                              <a:pt x="14871" y="905663"/>
                              <a:pt x="0" y="739457"/>
                            </a:cubicBezTo>
                            <a:cubicBezTo>
                              <a:pt x="-14871" y="573251"/>
                              <a:pt x="11900" y="33734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670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8BC1D6-167E-49E4-9EB8-1570F7BBD83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Low-pass filter, </a:t>
            </a:r>
          </a:p>
          <a:p>
            <a:r>
              <a:rPr lang="en-US" dirty="0"/>
              <a:t>A single pixel with a very unrepresentative value can significantly affect the mean value of all the pixels in its neighborhood. 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641350"/>
          </a:xfrm>
        </p:spPr>
        <p:txBody>
          <a:bodyPr/>
          <a:lstStyle/>
          <a:p>
            <a:r>
              <a:rPr lang="en-US" dirty="0"/>
              <a:t>Box (Average) Smoothing Problem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8382FA-5359-4680-AA1F-90F787FD66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754" y="3875771"/>
            <a:ext cx="2353260" cy="2315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31A-F052-410B-9A95-0D41E987C6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2534" y="3875771"/>
            <a:ext cx="2353260" cy="23176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C2418B-021B-4D04-874A-B92F72725CEF}"/>
              </a:ext>
            </a:extLst>
          </p:cNvPr>
          <p:cNvSpPr/>
          <p:nvPr/>
        </p:nvSpPr>
        <p:spPr>
          <a:xfrm>
            <a:off x="7307930" y="3875771"/>
            <a:ext cx="987552" cy="96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990DE5-F27E-482A-A53B-4AC3A376524E}"/>
              </a:ext>
            </a:extLst>
          </p:cNvPr>
          <p:cNvSpPr/>
          <p:nvPr/>
        </p:nvSpPr>
        <p:spPr>
          <a:xfrm>
            <a:off x="8810703" y="3875771"/>
            <a:ext cx="2286000" cy="2315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58A903-1B54-4634-BACA-18712C8D5285}"/>
              </a:ext>
            </a:extLst>
          </p:cNvPr>
          <p:cNvCxnSpPr>
            <a:cxnSpLocks/>
          </p:cNvCxnSpPr>
          <p:nvPr/>
        </p:nvCxnSpPr>
        <p:spPr>
          <a:xfrm>
            <a:off x="8344107" y="3875771"/>
            <a:ext cx="3993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EB84AB-8CB9-45C2-9F9B-A099A8613658}"/>
              </a:ext>
            </a:extLst>
          </p:cNvPr>
          <p:cNvCxnSpPr>
            <a:cxnSpLocks/>
          </p:cNvCxnSpPr>
          <p:nvPr/>
        </p:nvCxnSpPr>
        <p:spPr>
          <a:xfrm>
            <a:off x="8344107" y="4846641"/>
            <a:ext cx="399336" cy="130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E139A8D-4878-43C2-A5C2-0231F8A961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6270" y="3873352"/>
            <a:ext cx="2353260" cy="231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CBF1C-6DA9-46E2-B94E-60A5A33D04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75" y="3873352"/>
            <a:ext cx="2353259" cy="23155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FD120C-9845-44B4-A973-9959EF77C4BB}"/>
              </a:ext>
            </a:extLst>
          </p:cNvPr>
          <p:cNvCxnSpPr>
            <a:cxnSpLocks/>
          </p:cNvCxnSpPr>
          <p:nvPr/>
        </p:nvCxnSpPr>
        <p:spPr>
          <a:xfrm>
            <a:off x="2716934" y="3900824"/>
            <a:ext cx="3993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EB27DD-C031-4887-A774-5A43459C3D33}"/>
              </a:ext>
            </a:extLst>
          </p:cNvPr>
          <p:cNvCxnSpPr>
            <a:cxnSpLocks/>
          </p:cNvCxnSpPr>
          <p:nvPr/>
        </p:nvCxnSpPr>
        <p:spPr>
          <a:xfrm>
            <a:off x="2716934" y="4855546"/>
            <a:ext cx="399336" cy="130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645079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0099E2-341F-4CA1-A41F-1DFCCCC55D8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Intuition: weight contributions according to closeness to center.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Solution: Weighted Combination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E7C19-7AA8-4761-85E2-74B82B52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45" y="2932744"/>
            <a:ext cx="2067213" cy="2086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03B22-1376-448A-A295-3EC6552E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3" y="2932744"/>
            <a:ext cx="2067213" cy="2085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9FC15E-82A4-4410-B78F-DACDCFCC91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23179" y="5484815"/>
                <a:ext cx="1050544" cy="553998"/>
              </a:xfrm>
              <a:custGeom>
                <a:avLst/>
                <a:gdLst>
                  <a:gd name="connsiteX0" fmla="*/ 0 w 1050544"/>
                  <a:gd name="connsiteY0" fmla="*/ 0 h 553998"/>
                  <a:gd name="connsiteX1" fmla="*/ 514767 w 1050544"/>
                  <a:gd name="connsiteY1" fmla="*/ 0 h 553998"/>
                  <a:gd name="connsiteX2" fmla="*/ 1050544 w 1050544"/>
                  <a:gd name="connsiteY2" fmla="*/ 0 h 553998"/>
                  <a:gd name="connsiteX3" fmla="*/ 1050544 w 1050544"/>
                  <a:gd name="connsiteY3" fmla="*/ 553998 h 553998"/>
                  <a:gd name="connsiteX4" fmla="*/ 556788 w 1050544"/>
                  <a:gd name="connsiteY4" fmla="*/ 553998 h 553998"/>
                  <a:gd name="connsiteX5" fmla="*/ 0 w 1050544"/>
                  <a:gd name="connsiteY5" fmla="*/ 553998 h 553998"/>
                  <a:gd name="connsiteX6" fmla="*/ 0 w 1050544"/>
                  <a:gd name="connsiteY6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0544" h="553998" fill="none" extrusionOk="0">
                    <a:moveTo>
                      <a:pt x="0" y="0"/>
                    </a:moveTo>
                    <a:cubicBezTo>
                      <a:pt x="171015" y="19967"/>
                      <a:pt x="334498" y="-13730"/>
                      <a:pt x="514767" y="0"/>
                    </a:cubicBezTo>
                    <a:cubicBezTo>
                      <a:pt x="695036" y="13730"/>
                      <a:pt x="815449" y="-1381"/>
                      <a:pt x="1050544" y="0"/>
                    </a:cubicBezTo>
                    <a:cubicBezTo>
                      <a:pt x="1071729" y="265770"/>
                      <a:pt x="1063282" y="314716"/>
                      <a:pt x="1050544" y="553998"/>
                    </a:cubicBezTo>
                    <a:cubicBezTo>
                      <a:pt x="860326" y="543546"/>
                      <a:pt x="663821" y="564922"/>
                      <a:pt x="556788" y="553998"/>
                    </a:cubicBezTo>
                    <a:cubicBezTo>
                      <a:pt x="449755" y="543074"/>
                      <a:pt x="238083" y="547907"/>
                      <a:pt x="0" y="553998"/>
                    </a:cubicBezTo>
                    <a:cubicBezTo>
                      <a:pt x="-5876" y="352141"/>
                      <a:pt x="-433" y="208190"/>
                      <a:pt x="0" y="0"/>
                    </a:cubicBezTo>
                    <a:close/>
                  </a:path>
                  <a:path w="1050544" h="553998" stroke="0" extrusionOk="0">
                    <a:moveTo>
                      <a:pt x="0" y="0"/>
                    </a:moveTo>
                    <a:cubicBezTo>
                      <a:pt x="150846" y="-12924"/>
                      <a:pt x="313745" y="18764"/>
                      <a:pt x="546283" y="0"/>
                    </a:cubicBezTo>
                    <a:cubicBezTo>
                      <a:pt x="778821" y="-18764"/>
                      <a:pt x="887591" y="15018"/>
                      <a:pt x="1050544" y="0"/>
                    </a:cubicBezTo>
                    <a:cubicBezTo>
                      <a:pt x="1062171" y="211903"/>
                      <a:pt x="1068812" y="296264"/>
                      <a:pt x="1050544" y="553998"/>
                    </a:cubicBezTo>
                    <a:cubicBezTo>
                      <a:pt x="825469" y="531295"/>
                      <a:pt x="784968" y="566730"/>
                      <a:pt x="525272" y="553998"/>
                    </a:cubicBezTo>
                    <a:cubicBezTo>
                      <a:pt x="265576" y="541266"/>
                      <a:pt x="139006" y="534813"/>
                      <a:pt x="0" y="553998"/>
                    </a:cubicBezTo>
                    <a:cubicBezTo>
                      <a:pt x="6988" y="367478"/>
                      <a:pt x="-10484" y="14589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59FC15E-82A4-4410-B78F-DACDCFCC9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179" y="5484815"/>
                <a:ext cx="105054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050544"/>
                          <a:gd name="connsiteY0" fmla="*/ 0 h 553998"/>
                          <a:gd name="connsiteX1" fmla="*/ 514767 w 1050544"/>
                          <a:gd name="connsiteY1" fmla="*/ 0 h 553998"/>
                          <a:gd name="connsiteX2" fmla="*/ 1050544 w 1050544"/>
                          <a:gd name="connsiteY2" fmla="*/ 0 h 553998"/>
                          <a:gd name="connsiteX3" fmla="*/ 1050544 w 1050544"/>
                          <a:gd name="connsiteY3" fmla="*/ 553998 h 553998"/>
                          <a:gd name="connsiteX4" fmla="*/ 556788 w 1050544"/>
                          <a:gd name="connsiteY4" fmla="*/ 553998 h 553998"/>
                          <a:gd name="connsiteX5" fmla="*/ 0 w 1050544"/>
                          <a:gd name="connsiteY5" fmla="*/ 553998 h 553998"/>
                          <a:gd name="connsiteX6" fmla="*/ 0 w 1050544"/>
                          <a:gd name="connsiteY6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50544" h="553998" fill="none" extrusionOk="0">
                            <a:moveTo>
                              <a:pt x="0" y="0"/>
                            </a:moveTo>
                            <a:cubicBezTo>
                              <a:pt x="171015" y="19967"/>
                              <a:pt x="334498" y="-13730"/>
                              <a:pt x="514767" y="0"/>
                            </a:cubicBezTo>
                            <a:cubicBezTo>
                              <a:pt x="695036" y="13730"/>
                              <a:pt x="815449" y="-1381"/>
                              <a:pt x="1050544" y="0"/>
                            </a:cubicBezTo>
                            <a:cubicBezTo>
                              <a:pt x="1071729" y="265770"/>
                              <a:pt x="1063282" y="314716"/>
                              <a:pt x="1050544" y="553998"/>
                            </a:cubicBezTo>
                            <a:cubicBezTo>
                              <a:pt x="860326" y="543546"/>
                              <a:pt x="663821" y="564922"/>
                              <a:pt x="556788" y="553998"/>
                            </a:cubicBezTo>
                            <a:cubicBezTo>
                              <a:pt x="449755" y="543074"/>
                              <a:pt x="238083" y="547907"/>
                              <a:pt x="0" y="553998"/>
                            </a:cubicBezTo>
                            <a:cubicBezTo>
                              <a:pt x="-5876" y="352141"/>
                              <a:pt x="-433" y="208190"/>
                              <a:pt x="0" y="0"/>
                            </a:cubicBezTo>
                            <a:close/>
                          </a:path>
                          <a:path w="1050544" h="553998" stroke="0" extrusionOk="0">
                            <a:moveTo>
                              <a:pt x="0" y="0"/>
                            </a:moveTo>
                            <a:cubicBezTo>
                              <a:pt x="150846" y="-12924"/>
                              <a:pt x="313745" y="18764"/>
                              <a:pt x="546283" y="0"/>
                            </a:cubicBezTo>
                            <a:cubicBezTo>
                              <a:pt x="778821" y="-18764"/>
                              <a:pt x="887591" y="15018"/>
                              <a:pt x="1050544" y="0"/>
                            </a:cubicBezTo>
                            <a:cubicBezTo>
                              <a:pt x="1062171" y="211903"/>
                              <a:pt x="1068812" y="296264"/>
                              <a:pt x="1050544" y="553998"/>
                            </a:cubicBezTo>
                            <a:cubicBezTo>
                              <a:pt x="825469" y="531295"/>
                              <a:pt x="784968" y="566730"/>
                              <a:pt x="525272" y="553998"/>
                            </a:cubicBezTo>
                            <a:cubicBezTo>
                              <a:pt x="265576" y="541266"/>
                              <a:pt x="139006" y="534813"/>
                              <a:pt x="0" y="553998"/>
                            </a:cubicBezTo>
                            <a:cubicBezTo>
                              <a:pt x="6988" y="367478"/>
                              <a:pt x="-10484" y="1458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6156F-4C60-416F-A048-E1C3D1D980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62976" y="5253036"/>
                <a:ext cx="2964066" cy="1022011"/>
              </a:xfrm>
              <a:custGeom>
                <a:avLst/>
                <a:gdLst>
                  <a:gd name="connsiteX0" fmla="*/ 0 w 2964066"/>
                  <a:gd name="connsiteY0" fmla="*/ 0 h 1022011"/>
                  <a:gd name="connsiteX1" fmla="*/ 622454 w 2964066"/>
                  <a:gd name="connsiteY1" fmla="*/ 0 h 1022011"/>
                  <a:gd name="connsiteX2" fmla="*/ 1155986 w 2964066"/>
                  <a:gd name="connsiteY2" fmla="*/ 0 h 1022011"/>
                  <a:gd name="connsiteX3" fmla="*/ 1659877 w 2964066"/>
                  <a:gd name="connsiteY3" fmla="*/ 0 h 1022011"/>
                  <a:gd name="connsiteX4" fmla="*/ 2252690 w 2964066"/>
                  <a:gd name="connsiteY4" fmla="*/ 0 h 1022011"/>
                  <a:gd name="connsiteX5" fmla="*/ 2964066 w 2964066"/>
                  <a:gd name="connsiteY5" fmla="*/ 0 h 1022011"/>
                  <a:gd name="connsiteX6" fmla="*/ 2964066 w 2964066"/>
                  <a:gd name="connsiteY6" fmla="*/ 500785 h 1022011"/>
                  <a:gd name="connsiteX7" fmla="*/ 2964066 w 2964066"/>
                  <a:gd name="connsiteY7" fmla="*/ 1022011 h 1022011"/>
                  <a:gd name="connsiteX8" fmla="*/ 2311971 w 2964066"/>
                  <a:gd name="connsiteY8" fmla="*/ 1022011 h 1022011"/>
                  <a:gd name="connsiteX9" fmla="*/ 1719158 w 2964066"/>
                  <a:gd name="connsiteY9" fmla="*/ 1022011 h 1022011"/>
                  <a:gd name="connsiteX10" fmla="*/ 1067064 w 2964066"/>
                  <a:gd name="connsiteY10" fmla="*/ 1022011 h 1022011"/>
                  <a:gd name="connsiteX11" fmla="*/ 563173 w 2964066"/>
                  <a:gd name="connsiteY11" fmla="*/ 1022011 h 1022011"/>
                  <a:gd name="connsiteX12" fmla="*/ 0 w 2964066"/>
                  <a:gd name="connsiteY12" fmla="*/ 1022011 h 1022011"/>
                  <a:gd name="connsiteX13" fmla="*/ 0 w 2964066"/>
                  <a:gd name="connsiteY13" fmla="*/ 490565 h 1022011"/>
                  <a:gd name="connsiteX14" fmla="*/ 0 w 2964066"/>
                  <a:gd name="connsiteY14" fmla="*/ 0 h 102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64066" h="1022011" fill="none" extrusionOk="0">
                    <a:moveTo>
                      <a:pt x="0" y="0"/>
                    </a:moveTo>
                    <a:cubicBezTo>
                      <a:pt x="225630" y="-6418"/>
                      <a:pt x="395226" y="16031"/>
                      <a:pt x="622454" y="0"/>
                    </a:cubicBezTo>
                    <a:cubicBezTo>
                      <a:pt x="849682" y="-16031"/>
                      <a:pt x="978424" y="24413"/>
                      <a:pt x="1155986" y="0"/>
                    </a:cubicBezTo>
                    <a:cubicBezTo>
                      <a:pt x="1333548" y="-24413"/>
                      <a:pt x="1543396" y="16329"/>
                      <a:pt x="1659877" y="0"/>
                    </a:cubicBezTo>
                    <a:cubicBezTo>
                      <a:pt x="1776358" y="-16329"/>
                      <a:pt x="2088785" y="-21393"/>
                      <a:pt x="2252690" y="0"/>
                    </a:cubicBezTo>
                    <a:cubicBezTo>
                      <a:pt x="2416595" y="21393"/>
                      <a:pt x="2614783" y="646"/>
                      <a:pt x="2964066" y="0"/>
                    </a:cubicBezTo>
                    <a:cubicBezTo>
                      <a:pt x="2943100" y="110800"/>
                      <a:pt x="2964389" y="288872"/>
                      <a:pt x="2964066" y="500785"/>
                    </a:cubicBezTo>
                    <a:cubicBezTo>
                      <a:pt x="2963743" y="712699"/>
                      <a:pt x="2986518" y="908713"/>
                      <a:pt x="2964066" y="1022011"/>
                    </a:cubicBezTo>
                    <a:cubicBezTo>
                      <a:pt x="2828684" y="1016178"/>
                      <a:pt x="2625260" y="1039675"/>
                      <a:pt x="2311971" y="1022011"/>
                    </a:cubicBezTo>
                    <a:cubicBezTo>
                      <a:pt x="1998682" y="1004347"/>
                      <a:pt x="1948620" y="1042946"/>
                      <a:pt x="1719158" y="1022011"/>
                    </a:cubicBezTo>
                    <a:cubicBezTo>
                      <a:pt x="1489696" y="1001076"/>
                      <a:pt x="1313219" y="1028964"/>
                      <a:pt x="1067064" y="1022011"/>
                    </a:cubicBezTo>
                    <a:cubicBezTo>
                      <a:pt x="820909" y="1015058"/>
                      <a:pt x="764044" y="1019183"/>
                      <a:pt x="563173" y="1022011"/>
                    </a:cubicBezTo>
                    <a:cubicBezTo>
                      <a:pt x="362302" y="1024839"/>
                      <a:pt x="173226" y="1021669"/>
                      <a:pt x="0" y="1022011"/>
                    </a:cubicBezTo>
                    <a:cubicBezTo>
                      <a:pt x="-20499" y="797176"/>
                      <a:pt x="15249" y="713801"/>
                      <a:pt x="0" y="490565"/>
                    </a:cubicBezTo>
                    <a:cubicBezTo>
                      <a:pt x="-15249" y="267329"/>
                      <a:pt x="22706" y="209971"/>
                      <a:pt x="0" y="0"/>
                    </a:cubicBezTo>
                    <a:close/>
                  </a:path>
                  <a:path w="2964066" h="1022011" stroke="0" extrusionOk="0">
                    <a:moveTo>
                      <a:pt x="0" y="0"/>
                    </a:moveTo>
                    <a:cubicBezTo>
                      <a:pt x="244667" y="31278"/>
                      <a:pt x="348550" y="-16869"/>
                      <a:pt x="652095" y="0"/>
                    </a:cubicBezTo>
                    <a:cubicBezTo>
                      <a:pt x="955640" y="16869"/>
                      <a:pt x="1122221" y="-1368"/>
                      <a:pt x="1304189" y="0"/>
                    </a:cubicBezTo>
                    <a:cubicBezTo>
                      <a:pt x="1486157" y="1368"/>
                      <a:pt x="1579894" y="-19624"/>
                      <a:pt x="1808080" y="0"/>
                    </a:cubicBezTo>
                    <a:cubicBezTo>
                      <a:pt x="2036266" y="19624"/>
                      <a:pt x="2219357" y="6032"/>
                      <a:pt x="2460175" y="0"/>
                    </a:cubicBezTo>
                    <a:cubicBezTo>
                      <a:pt x="2700993" y="-6032"/>
                      <a:pt x="2790040" y="23161"/>
                      <a:pt x="2964066" y="0"/>
                    </a:cubicBezTo>
                    <a:cubicBezTo>
                      <a:pt x="2959523" y="248950"/>
                      <a:pt x="2976247" y="346488"/>
                      <a:pt x="2964066" y="500785"/>
                    </a:cubicBezTo>
                    <a:cubicBezTo>
                      <a:pt x="2951885" y="655082"/>
                      <a:pt x="2950028" y="831370"/>
                      <a:pt x="2964066" y="1022011"/>
                    </a:cubicBezTo>
                    <a:cubicBezTo>
                      <a:pt x="2845595" y="1012945"/>
                      <a:pt x="2647197" y="1016806"/>
                      <a:pt x="2460175" y="1022011"/>
                    </a:cubicBezTo>
                    <a:cubicBezTo>
                      <a:pt x="2273153" y="1027216"/>
                      <a:pt x="2119092" y="989621"/>
                      <a:pt x="1808080" y="1022011"/>
                    </a:cubicBezTo>
                    <a:cubicBezTo>
                      <a:pt x="1497069" y="1054401"/>
                      <a:pt x="1471570" y="1011876"/>
                      <a:pt x="1244908" y="1022011"/>
                    </a:cubicBezTo>
                    <a:cubicBezTo>
                      <a:pt x="1018246" y="1032146"/>
                      <a:pt x="891661" y="1020686"/>
                      <a:pt x="741016" y="1022011"/>
                    </a:cubicBezTo>
                    <a:cubicBezTo>
                      <a:pt x="590371" y="1023336"/>
                      <a:pt x="256000" y="1000327"/>
                      <a:pt x="0" y="1022011"/>
                    </a:cubicBezTo>
                    <a:cubicBezTo>
                      <a:pt x="-7668" y="804506"/>
                      <a:pt x="23680" y="690600"/>
                      <a:pt x="0" y="500785"/>
                    </a:cubicBezTo>
                    <a:cubicBezTo>
                      <a:pt x="-23680" y="310970"/>
                      <a:pt x="5704" y="20655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6156F-4C60-416F-A048-E1C3D1D98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76" y="5253036"/>
                <a:ext cx="2964066" cy="1022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2964066"/>
                          <a:gd name="connsiteY0" fmla="*/ 0 h 1022011"/>
                          <a:gd name="connsiteX1" fmla="*/ 622454 w 2964066"/>
                          <a:gd name="connsiteY1" fmla="*/ 0 h 1022011"/>
                          <a:gd name="connsiteX2" fmla="*/ 1155986 w 2964066"/>
                          <a:gd name="connsiteY2" fmla="*/ 0 h 1022011"/>
                          <a:gd name="connsiteX3" fmla="*/ 1659877 w 2964066"/>
                          <a:gd name="connsiteY3" fmla="*/ 0 h 1022011"/>
                          <a:gd name="connsiteX4" fmla="*/ 2252690 w 2964066"/>
                          <a:gd name="connsiteY4" fmla="*/ 0 h 1022011"/>
                          <a:gd name="connsiteX5" fmla="*/ 2964066 w 2964066"/>
                          <a:gd name="connsiteY5" fmla="*/ 0 h 1022011"/>
                          <a:gd name="connsiteX6" fmla="*/ 2964066 w 2964066"/>
                          <a:gd name="connsiteY6" fmla="*/ 500785 h 1022011"/>
                          <a:gd name="connsiteX7" fmla="*/ 2964066 w 2964066"/>
                          <a:gd name="connsiteY7" fmla="*/ 1022011 h 1022011"/>
                          <a:gd name="connsiteX8" fmla="*/ 2311971 w 2964066"/>
                          <a:gd name="connsiteY8" fmla="*/ 1022011 h 1022011"/>
                          <a:gd name="connsiteX9" fmla="*/ 1719158 w 2964066"/>
                          <a:gd name="connsiteY9" fmla="*/ 1022011 h 1022011"/>
                          <a:gd name="connsiteX10" fmla="*/ 1067064 w 2964066"/>
                          <a:gd name="connsiteY10" fmla="*/ 1022011 h 1022011"/>
                          <a:gd name="connsiteX11" fmla="*/ 563173 w 2964066"/>
                          <a:gd name="connsiteY11" fmla="*/ 1022011 h 1022011"/>
                          <a:gd name="connsiteX12" fmla="*/ 0 w 2964066"/>
                          <a:gd name="connsiteY12" fmla="*/ 1022011 h 1022011"/>
                          <a:gd name="connsiteX13" fmla="*/ 0 w 2964066"/>
                          <a:gd name="connsiteY13" fmla="*/ 490565 h 1022011"/>
                          <a:gd name="connsiteX14" fmla="*/ 0 w 2964066"/>
                          <a:gd name="connsiteY14" fmla="*/ 0 h 1022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964066" h="1022011" fill="none" extrusionOk="0">
                            <a:moveTo>
                              <a:pt x="0" y="0"/>
                            </a:moveTo>
                            <a:cubicBezTo>
                              <a:pt x="225630" y="-6418"/>
                              <a:pt x="395226" y="16031"/>
                              <a:pt x="622454" y="0"/>
                            </a:cubicBezTo>
                            <a:cubicBezTo>
                              <a:pt x="849682" y="-16031"/>
                              <a:pt x="978424" y="24413"/>
                              <a:pt x="1155986" y="0"/>
                            </a:cubicBezTo>
                            <a:cubicBezTo>
                              <a:pt x="1333548" y="-24413"/>
                              <a:pt x="1543396" y="16329"/>
                              <a:pt x="1659877" y="0"/>
                            </a:cubicBezTo>
                            <a:cubicBezTo>
                              <a:pt x="1776358" y="-16329"/>
                              <a:pt x="2088785" y="-21393"/>
                              <a:pt x="2252690" y="0"/>
                            </a:cubicBezTo>
                            <a:cubicBezTo>
                              <a:pt x="2416595" y="21393"/>
                              <a:pt x="2614783" y="646"/>
                              <a:pt x="2964066" y="0"/>
                            </a:cubicBezTo>
                            <a:cubicBezTo>
                              <a:pt x="2943100" y="110800"/>
                              <a:pt x="2964389" y="288872"/>
                              <a:pt x="2964066" y="500785"/>
                            </a:cubicBezTo>
                            <a:cubicBezTo>
                              <a:pt x="2963743" y="712699"/>
                              <a:pt x="2986518" y="908713"/>
                              <a:pt x="2964066" y="1022011"/>
                            </a:cubicBezTo>
                            <a:cubicBezTo>
                              <a:pt x="2828684" y="1016178"/>
                              <a:pt x="2625260" y="1039675"/>
                              <a:pt x="2311971" y="1022011"/>
                            </a:cubicBezTo>
                            <a:cubicBezTo>
                              <a:pt x="1998682" y="1004347"/>
                              <a:pt x="1948620" y="1042946"/>
                              <a:pt x="1719158" y="1022011"/>
                            </a:cubicBezTo>
                            <a:cubicBezTo>
                              <a:pt x="1489696" y="1001076"/>
                              <a:pt x="1313219" y="1028964"/>
                              <a:pt x="1067064" y="1022011"/>
                            </a:cubicBezTo>
                            <a:cubicBezTo>
                              <a:pt x="820909" y="1015058"/>
                              <a:pt x="764044" y="1019183"/>
                              <a:pt x="563173" y="1022011"/>
                            </a:cubicBezTo>
                            <a:cubicBezTo>
                              <a:pt x="362302" y="1024839"/>
                              <a:pt x="173226" y="1021669"/>
                              <a:pt x="0" y="1022011"/>
                            </a:cubicBezTo>
                            <a:cubicBezTo>
                              <a:pt x="-20499" y="797176"/>
                              <a:pt x="15249" y="713801"/>
                              <a:pt x="0" y="490565"/>
                            </a:cubicBezTo>
                            <a:cubicBezTo>
                              <a:pt x="-15249" y="267329"/>
                              <a:pt x="22706" y="209971"/>
                              <a:pt x="0" y="0"/>
                            </a:cubicBezTo>
                            <a:close/>
                          </a:path>
                          <a:path w="2964066" h="1022011" stroke="0" extrusionOk="0">
                            <a:moveTo>
                              <a:pt x="0" y="0"/>
                            </a:moveTo>
                            <a:cubicBezTo>
                              <a:pt x="244667" y="31278"/>
                              <a:pt x="348550" y="-16869"/>
                              <a:pt x="652095" y="0"/>
                            </a:cubicBezTo>
                            <a:cubicBezTo>
                              <a:pt x="955640" y="16869"/>
                              <a:pt x="1122221" y="-1368"/>
                              <a:pt x="1304189" y="0"/>
                            </a:cubicBezTo>
                            <a:cubicBezTo>
                              <a:pt x="1486157" y="1368"/>
                              <a:pt x="1579894" y="-19624"/>
                              <a:pt x="1808080" y="0"/>
                            </a:cubicBezTo>
                            <a:cubicBezTo>
                              <a:pt x="2036266" y="19624"/>
                              <a:pt x="2219357" y="6032"/>
                              <a:pt x="2460175" y="0"/>
                            </a:cubicBezTo>
                            <a:cubicBezTo>
                              <a:pt x="2700993" y="-6032"/>
                              <a:pt x="2790040" y="23161"/>
                              <a:pt x="2964066" y="0"/>
                            </a:cubicBezTo>
                            <a:cubicBezTo>
                              <a:pt x="2959523" y="248950"/>
                              <a:pt x="2976247" y="346488"/>
                              <a:pt x="2964066" y="500785"/>
                            </a:cubicBezTo>
                            <a:cubicBezTo>
                              <a:pt x="2951885" y="655082"/>
                              <a:pt x="2950028" y="831370"/>
                              <a:pt x="2964066" y="1022011"/>
                            </a:cubicBezTo>
                            <a:cubicBezTo>
                              <a:pt x="2845595" y="1012945"/>
                              <a:pt x="2647197" y="1016806"/>
                              <a:pt x="2460175" y="1022011"/>
                            </a:cubicBezTo>
                            <a:cubicBezTo>
                              <a:pt x="2273153" y="1027216"/>
                              <a:pt x="2119092" y="989621"/>
                              <a:pt x="1808080" y="1022011"/>
                            </a:cubicBezTo>
                            <a:cubicBezTo>
                              <a:pt x="1497069" y="1054401"/>
                              <a:pt x="1471570" y="1011876"/>
                              <a:pt x="1244908" y="1022011"/>
                            </a:cubicBezTo>
                            <a:cubicBezTo>
                              <a:pt x="1018246" y="1032146"/>
                              <a:pt x="891661" y="1020686"/>
                              <a:pt x="741016" y="1022011"/>
                            </a:cubicBezTo>
                            <a:cubicBezTo>
                              <a:pt x="590371" y="1023336"/>
                              <a:pt x="256000" y="1000327"/>
                              <a:pt x="0" y="1022011"/>
                            </a:cubicBezTo>
                            <a:cubicBezTo>
                              <a:pt x="-7668" y="804506"/>
                              <a:pt x="23680" y="690600"/>
                              <a:pt x="0" y="500785"/>
                            </a:cubicBezTo>
                            <a:cubicBezTo>
                              <a:pt x="-23680" y="310970"/>
                              <a:pt x="5704" y="20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24710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Gaussian Blur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1009905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Blur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0276F8-E20C-4376-A4A8-C9D30E5CEE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2406" y="3832268"/>
                <a:ext cx="3964649" cy="1265365"/>
              </a:xfrm>
              <a:custGeom>
                <a:avLst/>
                <a:gdLst>
                  <a:gd name="connsiteX0" fmla="*/ 0 w 3964649"/>
                  <a:gd name="connsiteY0" fmla="*/ 0 h 1265365"/>
                  <a:gd name="connsiteX1" fmla="*/ 700421 w 3964649"/>
                  <a:gd name="connsiteY1" fmla="*/ 0 h 1265365"/>
                  <a:gd name="connsiteX2" fmla="*/ 1242257 w 3964649"/>
                  <a:gd name="connsiteY2" fmla="*/ 0 h 1265365"/>
                  <a:gd name="connsiteX3" fmla="*/ 1903032 w 3964649"/>
                  <a:gd name="connsiteY3" fmla="*/ 0 h 1265365"/>
                  <a:gd name="connsiteX4" fmla="*/ 2484513 w 3964649"/>
                  <a:gd name="connsiteY4" fmla="*/ 0 h 1265365"/>
                  <a:gd name="connsiteX5" fmla="*/ 3105642 w 3964649"/>
                  <a:gd name="connsiteY5" fmla="*/ 0 h 1265365"/>
                  <a:gd name="connsiteX6" fmla="*/ 3964649 w 3964649"/>
                  <a:gd name="connsiteY6" fmla="*/ 0 h 1265365"/>
                  <a:gd name="connsiteX7" fmla="*/ 3964649 w 3964649"/>
                  <a:gd name="connsiteY7" fmla="*/ 645336 h 1265365"/>
                  <a:gd name="connsiteX8" fmla="*/ 3964649 w 3964649"/>
                  <a:gd name="connsiteY8" fmla="*/ 1265365 h 1265365"/>
                  <a:gd name="connsiteX9" fmla="*/ 3383167 w 3964649"/>
                  <a:gd name="connsiteY9" fmla="*/ 1265365 h 1265365"/>
                  <a:gd name="connsiteX10" fmla="*/ 2841332 w 3964649"/>
                  <a:gd name="connsiteY10" fmla="*/ 1265365 h 1265365"/>
                  <a:gd name="connsiteX11" fmla="*/ 2180557 w 3964649"/>
                  <a:gd name="connsiteY11" fmla="*/ 1265365 h 1265365"/>
                  <a:gd name="connsiteX12" fmla="*/ 1440489 w 3964649"/>
                  <a:gd name="connsiteY12" fmla="*/ 1265365 h 1265365"/>
                  <a:gd name="connsiteX13" fmla="*/ 700421 w 3964649"/>
                  <a:gd name="connsiteY13" fmla="*/ 1265365 h 1265365"/>
                  <a:gd name="connsiteX14" fmla="*/ 0 w 3964649"/>
                  <a:gd name="connsiteY14" fmla="*/ 1265365 h 1265365"/>
                  <a:gd name="connsiteX15" fmla="*/ 0 w 3964649"/>
                  <a:gd name="connsiteY15" fmla="*/ 620029 h 1265365"/>
                  <a:gd name="connsiteX16" fmla="*/ 0 w 3964649"/>
                  <a:gd name="connsiteY16" fmla="*/ 0 h 126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64649" h="1265365" fill="none" extrusionOk="0">
                    <a:moveTo>
                      <a:pt x="0" y="0"/>
                    </a:moveTo>
                    <a:cubicBezTo>
                      <a:pt x="188560" y="-11156"/>
                      <a:pt x="374138" y="6697"/>
                      <a:pt x="700421" y="0"/>
                    </a:cubicBezTo>
                    <a:cubicBezTo>
                      <a:pt x="1026704" y="-6697"/>
                      <a:pt x="1046143" y="-23887"/>
                      <a:pt x="1242257" y="0"/>
                    </a:cubicBezTo>
                    <a:cubicBezTo>
                      <a:pt x="1438371" y="23887"/>
                      <a:pt x="1642309" y="-14850"/>
                      <a:pt x="1903032" y="0"/>
                    </a:cubicBezTo>
                    <a:cubicBezTo>
                      <a:pt x="2163755" y="14850"/>
                      <a:pt x="2244623" y="-25677"/>
                      <a:pt x="2484513" y="0"/>
                    </a:cubicBezTo>
                    <a:cubicBezTo>
                      <a:pt x="2724403" y="25677"/>
                      <a:pt x="2852233" y="24067"/>
                      <a:pt x="3105642" y="0"/>
                    </a:cubicBezTo>
                    <a:cubicBezTo>
                      <a:pt x="3359051" y="-24067"/>
                      <a:pt x="3723713" y="-35977"/>
                      <a:pt x="3964649" y="0"/>
                    </a:cubicBezTo>
                    <a:cubicBezTo>
                      <a:pt x="3977968" y="261913"/>
                      <a:pt x="3958306" y="507899"/>
                      <a:pt x="3964649" y="645336"/>
                    </a:cubicBezTo>
                    <a:cubicBezTo>
                      <a:pt x="3970992" y="782773"/>
                      <a:pt x="3984241" y="1085495"/>
                      <a:pt x="3964649" y="1265365"/>
                    </a:cubicBezTo>
                    <a:cubicBezTo>
                      <a:pt x="3695265" y="1271791"/>
                      <a:pt x="3569742" y="1279859"/>
                      <a:pt x="3383167" y="1265365"/>
                    </a:cubicBezTo>
                    <a:cubicBezTo>
                      <a:pt x="3196592" y="1250871"/>
                      <a:pt x="3001207" y="1265686"/>
                      <a:pt x="2841332" y="1265365"/>
                    </a:cubicBezTo>
                    <a:cubicBezTo>
                      <a:pt x="2681458" y="1265044"/>
                      <a:pt x="2441050" y="1257520"/>
                      <a:pt x="2180557" y="1265365"/>
                    </a:cubicBezTo>
                    <a:cubicBezTo>
                      <a:pt x="1920065" y="1273210"/>
                      <a:pt x="1730578" y="1270773"/>
                      <a:pt x="1440489" y="1265365"/>
                    </a:cubicBezTo>
                    <a:cubicBezTo>
                      <a:pt x="1150400" y="1259957"/>
                      <a:pt x="1038362" y="1259898"/>
                      <a:pt x="700421" y="1265365"/>
                    </a:cubicBezTo>
                    <a:cubicBezTo>
                      <a:pt x="362480" y="1270832"/>
                      <a:pt x="183240" y="1235503"/>
                      <a:pt x="0" y="1265365"/>
                    </a:cubicBezTo>
                    <a:cubicBezTo>
                      <a:pt x="4422" y="1093975"/>
                      <a:pt x="-25155" y="848686"/>
                      <a:pt x="0" y="620029"/>
                    </a:cubicBezTo>
                    <a:cubicBezTo>
                      <a:pt x="25155" y="391372"/>
                      <a:pt x="-7625" y="289712"/>
                      <a:pt x="0" y="0"/>
                    </a:cubicBezTo>
                    <a:close/>
                  </a:path>
                  <a:path w="3964649" h="1265365" stroke="0" extrusionOk="0">
                    <a:moveTo>
                      <a:pt x="0" y="0"/>
                    </a:moveTo>
                    <a:cubicBezTo>
                      <a:pt x="253466" y="-24667"/>
                      <a:pt x="547622" y="-9510"/>
                      <a:pt x="740068" y="0"/>
                    </a:cubicBezTo>
                    <a:cubicBezTo>
                      <a:pt x="932514" y="9510"/>
                      <a:pt x="1287599" y="23438"/>
                      <a:pt x="1480136" y="0"/>
                    </a:cubicBezTo>
                    <a:cubicBezTo>
                      <a:pt x="1672673" y="-23438"/>
                      <a:pt x="1863058" y="-23369"/>
                      <a:pt x="2021971" y="0"/>
                    </a:cubicBezTo>
                    <a:cubicBezTo>
                      <a:pt x="2180885" y="23369"/>
                      <a:pt x="2436491" y="-853"/>
                      <a:pt x="2762039" y="0"/>
                    </a:cubicBezTo>
                    <a:cubicBezTo>
                      <a:pt x="3087587" y="853"/>
                      <a:pt x="3703063" y="3304"/>
                      <a:pt x="3964649" y="0"/>
                    </a:cubicBezTo>
                    <a:cubicBezTo>
                      <a:pt x="3983461" y="202587"/>
                      <a:pt x="3983367" y="383114"/>
                      <a:pt x="3964649" y="620029"/>
                    </a:cubicBezTo>
                    <a:cubicBezTo>
                      <a:pt x="3945931" y="856944"/>
                      <a:pt x="3965161" y="992013"/>
                      <a:pt x="3964649" y="1265365"/>
                    </a:cubicBezTo>
                    <a:cubicBezTo>
                      <a:pt x="3847335" y="1276035"/>
                      <a:pt x="3639824" y="1278106"/>
                      <a:pt x="3422814" y="1265365"/>
                    </a:cubicBezTo>
                    <a:cubicBezTo>
                      <a:pt x="3205804" y="1252624"/>
                      <a:pt x="3046991" y="1276829"/>
                      <a:pt x="2682746" y="1265365"/>
                    </a:cubicBezTo>
                    <a:cubicBezTo>
                      <a:pt x="2318501" y="1253901"/>
                      <a:pt x="2223309" y="1267479"/>
                      <a:pt x="2061617" y="1265365"/>
                    </a:cubicBezTo>
                    <a:cubicBezTo>
                      <a:pt x="1899925" y="1263251"/>
                      <a:pt x="1744809" y="1252088"/>
                      <a:pt x="1519782" y="1265365"/>
                    </a:cubicBezTo>
                    <a:cubicBezTo>
                      <a:pt x="1294755" y="1278642"/>
                      <a:pt x="1096098" y="1266732"/>
                      <a:pt x="977947" y="1265365"/>
                    </a:cubicBezTo>
                    <a:cubicBezTo>
                      <a:pt x="859796" y="1263998"/>
                      <a:pt x="352404" y="1277091"/>
                      <a:pt x="0" y="1265365"/>
                    </a:cubicBezTo>
                    <a:cubicBezTo>
                      <a:pt x="-17930" y="1065317"/>
                      <a:pt x="-29302" y="936179"/>
                      <a:pt x="0" y="670643"/>
                    </a:cubicBezTo>
                    <a:cubicBezTo>
                      <a:pt x="29302" y="405107"/>
                      <a:pt x="-22608" y="27382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91440" rIns="91440" bIns="9144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0276F8-E20C-4376-A4A8-C9D30E5CE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06" y="3832268"/>
                <a:ext cx="3964649" cy="1265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3964649"/>
                          <a:gd name="connsiteY0" fmla="*/ 0 h 1265365"/>
                          <a:gd name="connsiteX1" fmla="*/ 700421 w 3964649"/>
                          <a:gd name="connsiteY1" fmla="*/ 0 h 1265365"/>
                          <a:gd name="connsiteX2" fmla="*/ 1242257 w 3964649"/>
                          <a:gd name="connsiteY2" fmla="*/ 0 h 1265365"/>
                          <a:gd name="connsiteX3" fmla="*/ 1903032 w 3964649"/>
                          <a:gd name="connsiteY3" fmla="*/ 0 h 1265365"/>
                          <a:gd name="connsiteX4" fmla="*/ 2484513 w 3964649"/>
                          <a:gd name="connsiteY4" fmla="*/ 0 h 1265365"/>
                          <a:gd name="connsiteX5" fmla="*/ 3105642 w 3964649"/>
                          <a:gd name="connsiteY5" fmla="*/ 0 h 1265365"/>
                          <a:gd name="connsiteX6" fmla="*/ 3964649 w 3964649"/>
                          <a:gd name="connsiteY6" fmla="*/ 0 h 1265365"/>
                          <a:gd name="connsiteX7" fmla="*/ 3964649 w 3964649"/>
                          <a:gd name="connsiteY7" fmla="*/ 645336 h 1265365"/>
                          <a:gd name="connsiteX8" fmla="*/ 3964649 w 3964649"/>
                          <a:gd name="connsiteY8" fmla="*/ 1265365 h 1265365"/>
                          <a:gd name="connsiteX9" fmla="*/ 3383167 w 3964649"/>
                          <a:gd name="connsiteY9" fmla="*/ 1265365 h 1265365"/>
                          <a:gd name="connsiteX10" fmla="*/ 2841332 w 3964649"/>
                          <a:gd name="connsiteY10" fmla="*/ 1265365 h 1265365"/>
                          <a:gd name="connsiteX11" fmla="*/ 2180557 w 3964649"/>
                          <a:gd name="connsiteY11" fmla="*/ 1265365 h 1265365"/>
                          <a:gd name="connsiteX12" fmla="*/ 1440489 w 3964649"/>
                          <a:gd name="connsiteY12" fmla="*/ 1265365 h 1265365"/>
                          <a:gd name="connsiteX13" fmla="*/ 700421 w 3964649"/>
                          <a:gd name="connsiteY13" fmla="*/ 1265365 h 1265365"/>
                          <a:gd name="connsiteX14" fmla="*/ 0 w 3964649"/>
                          <a:gd name="connsiteY14" fmla="*/ 1265365 h 1265365"/>
                          <a:gd name="connsiteX15" fmla="*/ 0 w 3964649"/>
                          <a:gd name="connsiteY15" fmla="*/ 620029 h 1265365"/>
                          <a:gd name="connsiteX16" fmla="*/ 0 w 3964649"/>
                          <a:gd name="connsiteY16" fmla="*/ 0 h 12653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64649" h="1265365" fill="none" extrusionOk="0">
                            <a:moveTo>
                              <a:pt x="0" y="0"/>
                            </a:moveTo>
                            <a:cubicBezTo>
                              <a:pt x="188560" y="-11156"/>
                              <a:pt x="374138" y="6697"/>
                              <a:pt x="700421" y="0"/>
                            </a:cubicBezTo>
                            <a:cubicBezTo>
                              <a:pt x="1026704" y="-6697"/>
                              <a:pt x="1046143" y="-23887"/>
                              <a:pt x="1242257" y="0"/>
                            </a:cubicBezTo>
                            <a:cubicBezTo>
                              <a:pt x="1438371" y="23887"/>
                              <a:pt x="1642309" y="-14850"/>
                              <a:pt x="1903032" y="0"/>
                            </a:cubicBezTo>
                            <a:cubicBezTo>
                              <a:pt x="2163755" y="14850"/>
                              <a:pt x="2244623" y="-25677"/>
                              <a:pt x="2484513" y="0"/>
                            </a:cubicBezTo>
                            <a:cubicBezTo>
                              <a:pt x="2724403" y="25677"/>
                              <a:pt x="2852233" y="24067"/>
                              <a:pt x="3105642" y="0"/>
                            </a:cubicBezTo>
                            <a:cubicBezTo>
                              <a:pt x="3359051" y="-24067"/>
                              <a:pt x="3723713" y="-35977"/>
                              <a:pt x="3964649" y="0"/>
                            </a:cubicBezTo>
                            <a:cubicBezTo>
                              <a:pt x="3977968" y="261913"/>
                              <a:pt x="3958306" y="507899"/>
                              <a:pt x="3964649" y="645336"/>
                            </a:cubicBezTo>
                            <a:cubicBezTo>
                              <a:pt x="3970992" y="782773"/>
                              <a:pt x="3984241" y="1085495"/>
                              <a:pt x="3964649" y="1265365"/>
                            </a:cubicBezTo>
                            <a:cubicBezTo>
                              <a:pt x="3695265" y="1271791"/>
                              <a:pt x="3569742" y="1279859"/>
                              <a:pt x="3383167" y="1265365"/>
                            </a:cubicBezTo>
                            <a:cubicBezTo>
                              <a:pt x="3196592" y="1250871"/>
                              <a:pt x="3001207" y="1265686"/>
                              <a:pt x="2841332" y="1265365"/>
                            </a:cubicBezTo>
                            <a:cubicBezTo>
                              <a:pt x="2681458" y="1265044"/>
                              <a:pt x="2441050" y="1257520"/>
                              <a:pt x="2180557" y="1265365"/>
                            </a:cubicBezTo>
                            <a:cubicBezTo>
                              <a:pt x="1920065" y="1273210"/>
                              <a:pt x="1730578" y="1270773"/>
                              <a:pt x="1440489" y="1265365"/>
                            </a:cubicBezTo>
                            <a:cubicBezTo>
                              <a:pt x="1150400" y="1259957"/>
                              <a:pt x="1038362" y="1259898"/>
                              <a:pt x="700421" y="1265365"/>
                            </a:cubicBezTo>
                            <a:cubicBezTo>
                              <a:pt x="362480" y="1270832"/>
                              <a:pt x="183240" y="1235503"/>
                              <a:pt x="0" y="1265365"/>
                            </a:cubicBezTo>
                            <a:cubicBezTo>
                              <a:pt x="4422" y="1093975"/>
                              <a:pt x="-25155" y="848686"/>
                              <a:pt x="0" y="620029"/>
                            </a:cubicBezTo>
                            <a:cubicBezTo>
                              <a:pt x="25155" y="391372"/>
                              <a:pt x="-7625" y="289712"/>
                              <a:pt x="0" y="0"/>
                            </a:cubicBezTo>
                            <a:close/>
                          </a:path>
                          <a:path w="3964649" h="1265365" stroke="0" extrusionOk="0">
                            <a:moveTo>
                              <a:pt x="0" y="0"/>
                            </a:moveTo>
                            <a:cubicBezTo>
                              <a:pt x="253466" y="-24667"/>
                              <a:pt x="547622" y="-9510"/>
                              <a:pt x="740068" y="0"/>
                            </a:cubicBezTo>
                            <a:cubicBezTo>
                              <a:pt x="932514" y="9510"/>
                              <a:pt x="1287599" y="23438"/>
                              <a:pt x="1480136" y="0"/>
                            </a:cubicBezTo>
                            <a:cubicBezTo>
                              <a:pt x="1672673" y="-23438"/>
                              <a:pt x="1863058" y="-23369"/>
                              <a:pt x="2021971" y="0"/>
                            </a:cubicBezTo>
                            <a:cubicBezTo>
                              <a:pt x="2180885" y="23369"/>
                              <a:pt x="2436491" y="-853"/>
                              <a:pt x="2762039" y="0"/>
                            </a:cubicBezTo>
                            <a:cubicBezTo>
                              <a:pt x="3087587" y="853"/>
                              <a:pt x="3703063" y="3304"/>
                              <a:pt x="3964649" y="0"/>
                            </a:cubicBezTo>
                            <a:cubicBezTo>
                              <a:pt x="3983461" y="202587"/>
                              <a:pt x="3983367" y="383114"/>
                              <a:pt x="3964649" y="620029"/>
                            </a:cubicBezTo>
                            <a:cubicBezTo>
                              <a:pt x="3945931" y="856944"/>
                              <a:pt x="3965161" y="992013"/>
                              <a:pt x="3964649" y="1265365"/>
                            </a:cubicBezTo>
                            <a:cubicBezTo>
                              <a:pt x="3847335" y="1276035"/>
                              <a:pt x="3639824" y="1278106"/>
                              <a:pt x="3422814" y="1265365"/>
                            </a:cubicBezTo>
                            <a:cubicBezTo>
                              <a:pt x="3205804" y="1252624"/>
                              <a:pt x="3046991" y="1276829"/>
                              <a:pt x="2682746" y="1265365"/>
                            </a:cubicBezTo>
                            <a:cubicBezTo>
                              <a:pt x="2318501" y="1253901"/>
                              <a:pt x="2223309" y="1267479"/>
                              <a:pt x="2061617" y="1265365"/>
                            </a:cubicBezTo>
                            <a:cubicBezTo>
                              <a:pt x="1899925" y="1263251"/>
                              <a:pt x="1744809" y="1252088"/>
                              <a:pt x="1519782" y="1265365"/>
                            </a:cubicBezTo>
                            <a:cubicBezTo>
                              <a:pt x="1294755" y="1278642"/>
                              <a:pt x="1096098" y="1266732"/>
                              <a:pt x="977947" y="1265365"/>
                            </a:cubicBezTo>
                            <a:cubicBezTo>
                              <a:pt x="859796" y="1263998"/>
                              <a:pt x="352404" y="1277091"/>
                              <a:pt x="0" y="1265365"/>
                            </a:cubicBezTo>
                            <a:cubicBezTo>
                              <a:pt x="-17930" y="1065317"/>
                              <a:pt x="-29302" y="936179"/>
                              <a:pt x="0" y="670643"/>
                            </a:cubicBezTo>
                            <a:cubicBezTo>
                              <a:pt x="29302" y="405107"/>
                              <a:pt x="-22608" y="2738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469D389-EFAC-4700-8963-CF466255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95" y="2665924"/>
            <a:ext cx="2067213" cy="20576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E7C3E5-A859-4FB6-847D-324A8F365EEA}"/>
              </a:ext>
            </a:extLst>
          </p:cNvPr>
          <p:cNvGraphicFramePr/>
          <p:nvPr/>
        </p:nvGraphicFramePr>
        <p:xfrm>
          <a:off x="486831" y="2694538"/>
          <a:ext cx="3617335" cy="2275460"/>
        </p:xfrm>
        <a:graphic>
          <a:graphicData uri="http://schemas.openxmlformats.org/drawingml/2006/table">
            <a:tbl>
              <a:tblPr firstRow="1" bandRow="1"/>
              <a:tblGrid>
                <a:gridCol w="723467">
                  <a:extLst>
                    <a:ext uri="{9D8B030D-6E8A-4147-A177-3AD203B41FA5}">
                      <a16:colId xmlns:a16="http://schemas.microsoft.com/office/drawing/2014/main" val="412822623"/>
                    </a:ext>
                  </a:extLst>
                </a:gridCol>
                <a:gridCol w="723467">
                  <a:extLst>
                    <a:ext uri="{9D8B030D-6E8A-4147-A177-3AD203B41FA5}">
                      <a16:colId xmlns:a16="http://schemas.microsoft.com/office/drawing/2014/main" val="4258138313"/>
                    </a:ext>
                  </a:extLst>
                </a:gridCol>
                <a:gridCol w="723467">
                  <a:extLst>
                    <a:ext uri="{9D8B030D-6E8A-4147-A177-3AD203B41FA5}">
                      <a16:colId xmlns:a16="http://schemas.microsoft.com/office/drawing/2014/main" val="2330299508"/>
                    </a:ext>
                  </a:extLst>
                </a:gridCol>
                <a:gridCol w="723467">
                  <a:extLst>
                    <a:ext uri="{9D8B030D-6E8A-4147-A177-3AD203B41FA5}">
                      <a16:colId xmlns:a16="http://schemas.microsoft.com/office/drawing/2014/main" val="2210556907"/>
                    </a:ext>
                  </a:extLst>
                </a:gridCol>
                <a:gridCol w="723467">
                  <a:extLst>
                    <a:ext uri="{9D8B030D-6E8A-4147-A177-3AD203B41FA5}">
                      <a16:colId xmlns:a16="http://schemas.microsoft.com/office/drawing/2014/main" val="1888723452"/>
                    </a:ext>
                  </a:extLst>
                </a:gridCol>
              </a:tblGrid>
              <a:tr h="45509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0.004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0.026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0.004</a:t>
                      </a:r>
                      <a:endParaRPr lang="id-ID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5089"/>
                  </a:ext>
                </a:extLst>
              </a:tr>
              <a:tr h="45509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0.059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0.092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0.059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198087"/>
                  </a:ext>
                </a:extLst>
              </a:tr>
              <a:tr h="45509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0.026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0.095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0.150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0.095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0.026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829988"/>
                  </a:ext>
                </a:extLst>
              </a:tr>
              <a:tr h="45509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0.059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0.092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0.059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58197"/>
                  </a:ext>
                </a:extLst>
              </a:tr>
              <a:tr h="45509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0.004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0.026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0.015</a:t>
                      </a:r>
                      <a:endParaRPr lang="id-ID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0.004</a:t>
                      </a:r>
                      <a:endParaRPr lang="id-ID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49276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18EC1D6-1897-4559-B8DB-4D6A5248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461" y="1649754"/>
            <a:ext cx="27813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957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9D8BC-6824-44CF-92FE-3AC4827B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02" y="2424223"/>
            <a:ext cx="3558243" cy="26475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Blur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528775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Gaussian Smoothing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/>
              <p:nvPr/>
            </p:nvSpPr>
            <p:spPr>
              <a:xfrm>
                <a:off x="3942505" y="347119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BA5479-A57B-4F05-814B-4A39E225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505" y="3471197"/>
                <a:ext cx="5140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/>
              <p:nvPr/>
            </p:nvSpPr>
            <p:spPr>
              <a:xfrm>
                <a:off x="7572655" y="3471197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5F884-2F9D-4395-AC94-5C19B0C9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55" y="3471197"/>
                <a:ext cx="5140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99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7F43E-9AA2-4A0E-B5D8-04A048163B85}"/>
              </a:ext>
            </a:extLst>
          </p:cNvPr>
          <p:cNvSpPr txBox="1"/>
          <p:nvPr/>
        </p:nvSpPr>
        <p:spPr>
          <a:xfrm>
            <a:off x="973824" y="5540147"/>
            <a:ext cx="31886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Image + Gaussian Noise</a:t>
            </a:r>
            <a:endParaRPr lang="id-ID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B9CFDE-41AA-4B75-99EE-B44A071A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973825" y="2197153"/>
            <a:ext cx="3188694" cy="31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9430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vs Gaussian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1411046" y="4088120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342958" y="4088120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Gaussian Filter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E1780-FA25-4E9A-A6BC-56C3B5777476}"/>
              </a:ext>
            </a:extLst>
          </p:cNvPr>
          <p:cNvSpPr txBox="1"/>
          <p:nvPr/>
        </p:nvSpPr>
        <p:spPr>
          <a:xfrm>
            <a:off x="4919161" y="3940568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Box Filter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AE652-1645-4C25-8F53-7AE0F69A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2160811"/>
            <a:ext cx="1969890" cy="1956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ED893-0039-40D4-9E5A-DCBBC38AB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532" y="2160811"/>
            <a:ext cx="1969890" cy="19568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927E9F-8704-49FC-B9DE-D3F3989CD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131" y="4300733"/>
            <a:ext cx="1969890" cy="19568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888DFA-45DA-424F-9C12-A9DDFDEE2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413" y="4300733"/>
            <a:ext cx="1969890" cy="19568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5B7D5B-33FD-432D-ADAA-7497FABA8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579" y="2160811"/>
            <a:ext cx="1969890" cy="19568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85F55F-FEFE-4FA0-943B-F267F895B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861" y="2160811"/>
            <a:ext cx="1969890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0186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Box (Average) vs Gaussian Smoothing 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13CD-5DEE-4177-9AB3-60518BDBC978}"/>
              </a:ext>
            </a:extLst>
          </p:cNvPr>
          <p:cNvSpPr txBox="1"/>
          <p:nvPr/>
        </p:nvSpPr>
        <p:spPr>
          <a:xfrm>
            <a:off x="655032" y="5401647"/>
            <a:ext cx="318832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Image + Gaussian Noise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EA8A48-361C-4621-8EFE-338279850E09}"/>
              </a:ext>
            </a:extLst>
          </p:cNvPr>
          <p:cNvSpPr txBox="1"/>
          <p:nvPr/>
        </p:nvSpPr>
        <p:spPr>
          <a:xfrm>
            <a:off x="8528775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Gaussian Filter</a:t>
            </a:r>
            <a:endParaRPr lang="id-ID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31A61D-C610-4390-BFC6-30B40978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55033" y="2197153"/>
            <a:ext cx="3188322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31012F8-10CE-4E05-8A27-A6C52181B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99" y="2197153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E1780-FA25-4E9A-A6BC-56C3B5777476}"/>
              </a:ext>
            </a:extLst>
          </p:cNvPr>
          <p:cNvSpPr txBox="1"/>
          <p:nvPr/>
        </p:nvSpPr>
        <p:spPr>
          <a:xfrm>
            <a:off x="4779298" y="540164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Box Filter</a:t>
            </a:r>
            <a:endParaRPr lang="id-ID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E58BBE-8E0E-440F-AF44-E19CD14D0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22" y="2207228"/>
            <a:ext cx="3188694" cy="319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0491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74A46-6E95-4190-AF58-1EAC2027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63" y="2428299"/>
            <a:ext cx="1080285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1923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B472B-F05B-426E-9DD0-8884E24B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24" y="2540414"/>
            <a:ext cx="3675676" cy="2553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EE62B-219E-4751-B90E-A97542F59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16" y="2539876"/>
            <a:ext cx="3280209" cy="255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8525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Applying Gaussian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D2C0A-908B-417B-8400-1E71F5D0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00" y="2099508"/>
            <a:ext cx="6164000" cy="3996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408FBA-E4FD-40CA-B815-CD7A4235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18" y="3402869"/>
            <a:ext cx="2710959" cy="2692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5EACA1-A69A-447E-B9C6-0D4895FAD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18" y="568424"/>
            <a:ext cx="2710959" cy="26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97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C00000"/>
                </a:solidFill>
              </a:rPr>
              <a:t>Convolution</a:t>
            </a:r>
            <a:r>
              <a:rPr lang="en-US" sz="2000" dirty="0"/>
              <a:t> is the same as </a:t>
            </a:r>
            <a:r>
              <a:rPr lang="en-US" sz="2000" dirty="0">
                <a:solidFill>
                  <a:srgbClr val="0000FF"/>
                </a:solidFill>
              </a:rPr>
              <a:t>Cross-Correlation</a:t>
            </a:r>
            <a:r>
              <a:rPr lang="en-US" sz="2000" dirty="0"/>
              <a:t>,  except that the filter is </a:t>
            </a:r>
            <a:r>
              <a:rPr lang="en-US" sz="2000" dirty="0">
                <a:solidFill>
                  <a:srgbClr val="FF0000"/>
                </a:solidFill>
              </a:rPr>
              <a:t>"flipped" </a:t>
            </a:r>
          </a:p>
          <a:p>
            <a:pPr lvl="1">
              <a:lnSpc>
                <a:spcPct val="120000"/>
              </a:lnSpc>
            </a:pPr>
            <a:r>
              <a:rPr lang="en-US" i="1" dirty="0"/>
              <a:t>Horizontally and vertically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and Convolution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400907"/>
              </p:ext>
            </p:extLst>
          </p:nvPr>
        </p:nvGraphicFramePr>
        <p:xfrm>
          <a:off x="1189853" y="3848206"/>
          <a:ext cx="83517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89">
                  <a:extLst>
                    <a:ext uri="{9D8B030D-6E8A-4147-A177-3AD203B41FA5}">
                      <a16:colId xmlns:a16="http://schemas.microsoft.com/office/drawing/2014/main" val="714849295"/>
                    </a:ext>
                  </a:extLst>
                </a:gridCol>
                <a:gridCol w="417589">
                  <a:extLst>
                    <a:ext uri="{9D8B030D-6E8A-4147-A177-3AD203B41FA5}">
                      <a16:colId xmlns:a16="http://schemas.microsoft.com/office/drawing/2014/main" val="3142851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48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365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31601"/>
              </p:ext>
            </p:extLst>
          </p:nvPr>
        </p:nvGraphicFramePr>
        <p:xfrm>
          <a:off x="2687501" y="3848206"/>
          <a:ext cx="83517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89">
                  <a:extLst>
                    <a:ext uri="{9D8B030D-6E8A-4147-A177-3AD203B41FA5}">
                      <a16:colId xmlns:a16="http://schemas.microsoft.com/office/drawing/2014/main" val="714849295"/>
                    </a:ext>
                  </a:extLst>
                </a:gridCol>
                <a:gridCol w="417589">
                  <a:extLst>
                    <a:ext uri="{9D8B030D-6E8A-4147-A177-3AD203B41FA5}">
                      <a16:colId xmlns:a16="http://schemas.microsoft.com/office/drawing/2014/main" val="3142851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48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36503"/>
                  </a:ext>
                </a:extLst>
              </a:tr>
            </a:tbl>
          </a:graphicData>
        </a:graphic>
      </p:graphicFrame>
      <p:sp>
        <p:nvSpPr>
          <p:cNvPr id="11" name="Circular Arrow 10"/>
          <p:cNvSpPr/>
          <p:nvPr/>
        </p:nvSpPr>
        <p:spPr>
          <a:xfrm>
            <a:off x="1899066" y="3304646"/>
            <a:ext cx="914400" cy="914400"/>
          </a:xfrm>
          <a:prstGeom prst="circularArrow">
            <a:avLst>
              <a:gd name="adj1" fmla="val 5856"/>
              <a:gd name="adj2" fmla="val 1142319"/>
              <a:gd name="adj3" fmla="val 20457681"/>
              <a:gd name="adj4" fmla="val 10800000"/>
              <a:gd name="adj5" fmla="val 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80938" y="3080511"/>
            <a:ext cx="705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180°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5C1AF-368D-45F6-BFDF-51B796D0C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 flipV="1">
            <a:off x="1165420" y="5092311"/>
            <a:ext cx="859611" cy="7688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7467AD-551B-463E-9175-055DDFF09A8E}"/>
              </a:ext>
            </a:extLst>
          </p:cNvPr>
          <p:cNvSpPr txBox="1"/>
          <p:nvPr/>
        </p:nvSpPr>
        <p:spPr>
          <a:xfrm>
            <a:off x="1327566" y="4683363"/>
            <a:ext cx="5715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flip</a:t>
            </a:r>
            <a:endParaRPr lang="id-ID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3A83-E201-45B9-A736-19967207703C}"/>
              </a:ext>
            </a:extLst>
          </p:cNvPr>
          <p:cNvSpPr txBox="1"/>
          <p:nvPr/>
        </p:nvSpPr>
        <p:spPr>
          <a:xfrm>
            <a:off x="2051466" y="5298669"/>
            <a:ext cx="5715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flip</a:t>
            </a:r>
            <a:endParaRPr lang="id-ID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2D6440-6BF7-42B5-8B96-B282DBB59F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8286" y="4290361"/>
                <a:ext cx="5247839" cy="1227842"/>
              </a:xfrm>
              <a:custGeom>
                <a:avLst/>
                <a:gdLst>
                  <a:gd name="connsiteX0" fmla="*/ 0 w 5247839"/>
                  <a:gd name="connsiteY0" fmla="*/ 0 h 1227842"/>
                  <a:gd name="connsiteX1" fmla="*/ 603501 w 5247839"/>
                  <a:gd name="connsiteY1" fmla="*/ 0 h 1227842"/>
                  <a:gd name="connsiteX2" fmla="*/ 1102046 w 5247839"/>
                  <a:gd name="connsiteY2" fmla="*/ 0 h 1227842"/>
                  <a:gd name="connsiteX3" fmla="*/ 1653069 w 5247839"/>
                  <a:gd name="connsiteY3" fmla="*/ 0 h 1227842"/>
                  <a:gd name="connsiteX4" fmla="*/ 2256571 w 5247839"/>
                  <a:gd name="connsiteY4" fmla="*/ 0 h 1227842"/>
                  <a:gd name="connsiteX5" fmla="*/ 2965029 w 5247839"/>
                  <a:gd name="connsiteY5" fmla="*/ 0 h 1227842"/>
                  <a:gd name="connsiteX6" fmla="*/ 3673487 w 5247839"/>
                  <a:gd name="connsiteY6" fmla="*/ 0 h 1227842"/>
                  <a:gd name="connsiteX7" fmla="*/ 4329467 w 5247839"/>
                  <a:gd name="connsiteY7" fmla="*/ 0 h 1227842"/>
                  <a:gd name="connsiteX8" fmla="*/ 5247839 w 5247839"/>
                  <a:gd name="connsiteY8" fmla="*/ 0 h 1227842"/>
                  <a:gd name="connsiteX9" fmla="*/ 5247839 w 5247839"/>
                  <a:gd name="connsiteY9" fmla="*/ 638478 h 1227842"/>
                  <a:gd name="connsiteX10" fmla="*/ 5247839 w 5247839"/>
                  <a:gd name="connsiteY10" fmla="*/ 1227842 h 1227842"/>
                  <a:gd name="connsiteX11" fmla="*/ 4644338 w 5247839"/>
                  <a:gd name="connsiteY11" fmla="*/ 1227842 h 1227842"/>
                  <a:gd name="connsiteX12" fmla="*/ 3935879 w 5247839"/>
                  <a:gd name="connsiteY12" fmla="*/ 1227842 h 1227842"/>
                  <a:gd name="connsiteX13" fmla="*/ 3332378 w 5247839"/>
                  <a:gd name="connsiteY13" fmla="*/ 1227842 h 1227842"/>
                  <a:gd name="connsiteX14" fmla="*/ 2676398 w 5247839"/>
                  <a:gd name="connsiteY14" fmla="*/ 1227842 h 1227842"/>
                  <a:gd name="connsiteX15" fmla="*/ 2020418 w 5247839"/>
                  <a:gd name="connsiteY15" fmla="*/ 1227842 h 1227842"/>
                  <a:gd name="connsiteX16" fmla="*/ 1469395 w 5247839"/>
                  <a:gd name="connsiteY16" fmla="*/ 1227842 h 1227842"/>
                  <a:gd name="connsiteX17" fmla="*/ 865893 w 5247839"/>
                  <a:gd name="connsiteY17" fmla="*/ 1227842 h 1227842"/>
                  <a:gd name="connsiteX18" fmla="*/ 0 w 5247839"/>
                  <a:gd name="connsiteY18" fmla="*/ 1227842 h 1227842"/>
                  <a:gd name="connsiteX19" fmla="*/ 0 w 5247839"/>
                  <a:gd name="connsiteY19" fmla="*/ 613921 h 1227842"/>
                  <a:gd name="connsiteX20" fmla="*/ 0 w 5247839"/>
                  <a:gd name="connsiteY20" fmla="*/ 0 h 122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47839" h="1227842" fill="none" extrusionOk="0">
                    <a:moveTo>
                      <a:pt x="0" y="0"/>
                    </a:moveTo>
                    <a:cubicBezTo>
                      <a:pt x="227081" y="-19495"/>
                      <a:pt x="402037" y="2999"/>
                      <a:pt x="603501" y="0"/>
                    </a:cubicBezTo>
                    <a:cubicBezTo>
                      <a:pt x="804965" y="-2999"/>
                      <a:pt x="902826" y="-15921"/>
                      <a:pt x="1102046" y="0"/>
                    </a:cubicBezTo>
                    <a:cubicBezTo>
                      <a:pt x="1301266" y="15921"/>
                      <a:pt x="1460490" y="6547"/>
                      <a:pt x="1653069" y="0"/>
                    </a:cubicBezTo>
                    <a:cubicBezTo>
                      <a:pt x="1845648" y="-6547"/>
                      <a:pt x="2049136" y="-27173"/>
                      <a:pt x="2256571" y="0"/>
                    </a:cubicBezTo>
                    <a:cubicBezTo>
                      <a:pt x="2464006" y="27173"/>
                      <a:pt x="2673297" y="32262"/>
                      <a:pt x="2965029" y="0"/>
                    </a:cubicBezTo>
                    <a:cubicBezTo>
                      <a:pt x="3256761" y="-32262"/>
                      <a:pt x="3407695" y="-31436"/>
                      <a:pt x="3673487" y="0"/>
                    </a:cubicBezTo>
                    <a:cubicBezTo>
                      <a:pt x="3939279" y="31436"/>
                      <a:pt x="4021123" y="10951"/>
                      <a:pt x="4329467" y="0"/>
                    </a:cubicBezTo>
                    <a:cubicBezTo>
                      <a:pt x="4637811" y="-10951"/>
                      <a:pt x="5009988" y="11655"/>
                      <a:pt x="5247839" y="0"/>
                    </a:cubicBezTo>
                    <a:cubicBezTo>
                      <a:pt x="5246587" y="283363"/>
                      <a:pt x="5227054" y="499679"/>
                      <a:pt x="5247839" y="638478"/>
                    </a:cubicBezTo>
                    <a:cubicBezTo>
                      <a:pt x="5268624" y="777277"/>
                      <a:pt x="5263494" y="1109616"/>
                      <a:pt x="5247839" y="1227842"/>
                    </a:cubicBezTo>
                    <a:cubicBezTo>
                      <a:pt x="5084619" y="1222756"/>
                      <a:pt x="4905742" y="1249091"/>
                      <a:pt x="4644338" y="1227842"/>
                    </a:cubicBezTo>
                    <a:cubicBezTo>
                      <a:pt x="4382934" y="1206593"/>
                      <a:pt x="4158238" y="1259018"/>
                      <a:pt x="3935879" y="1227842"/>
                    </a:cubicBezTo>
                    <a:cubicBezTo>
                      <a:pt x="3713520" y="1196666"/>
                      <a:pt x="3582056" y="1235321"/>
                      <a:pt x="3332378" y="1227842"/>
                    </a:cubicBezTo>
                    <a:cubicBezTo>
                      <a:pt x="3082700" y="1220363"/>
                      <a:pt x="2818510" y="1232501"/>
                      <a:pt x="2676398" y="1227842"/>
                    </a:cubicBezTo>
                    <a:cubicBezTo>
                      <a:pt x="2534286" y="1223183"/>
                      <a:pt x="2244194" y="1231408"/>
                      <a:pt x="2020418" y="1227842"/>
                    </a:cubicBezTo>
                    <a:cubicBezTo>
                      <a:pt x="1796642" y="1224276"/>
                      <a:pt x="1583456" y="1244927"/>
                      <a:pt x="1469395" y="1227842"/>
                    </a:cubicBezTo>
                    <a:cubicBezTo>
                      <a:pt x="1355334" y="1210757"/>
                      <a:pt x="1051477" y="1256972"/>
                      <a:pt x="865893" y="1227842"/>
                    </a:cubicBezTo>
                    <a:cubicBezTo>
                      <a:pt x="680309" y="1198712"/>
                      <a:pt x="324880" y="1196598"/>
                      <a:pt x="0" y="1227842"/>
                    </a:cubicBezTo>
                    <a:cubicBezTo>
                      <a:pt x="-5130" y="1078234"/>
                      <a:pt x="7187" y="776884"/>
                      <a:pt x="0" y="613921"/>
                    </a:cubicBezTo>
                    <a:cubicBezTo>
                      <a:pt x="-7187" y="450958"/>
                      <a:pt x="-20576" y="143474"/>
                      <a:pt x="0" y="0"/>
                    </a:cubicBezTo>
                    <a:close/>
                  </a:path>
                  <a:path w="5247839" h="1227842" stroke="0" extrusionOk="0">
                    <a:moveTo>
                      <a:pt x="0" y="0"/>
                    </a:moveTo>
                    <a:cubicBezTo>
                      <a:pt x="273059" y="5426"/>
                      <a:pt x="448873" y="-8071"/>
                      <a:pt x="655980" y="0"/>
                    </a:cubicBezTo>
                    <a:cubicBezTo>
                      <a:pt x="863087" y="8071"/>
                      <a:pt x="1028893" y="-18211"/>
                      <a:pt x="1259481" y="0"/>
                    </a:cubicBezTo>
                    <a:cubicBezTo>
                      <a:pt x="1490069" y="18211"/>
                      <a:pt x="1601676" y="21056"/>
                      <a:pt x="1758026" y="0"/>
                    </a:cubicBezTo>
                    <a:cubicBezTo>
                      <a:pt x="1914376" y="-21056"/>
                      <a:pt x="2229530" y="-1351"/>
                      <a:pt x="2466484" y="0"/>
                    </a:cubicBezTo>
                    <a:cubicBezTo>
                      <a:pt x="2703438" y="1351"/>
                      <a:pt x="2889715" y="-27063"/>
                      <a:pt x="3174943" y="0"/>
                    </a:cubicBezTo>
                    <a:cubicBezTo>
                      <a:pt x="3460171" y="27063"/>
                      <a:pt x="3573946" y="21252"/>
                      <a:pt x="3725966" y="0"/>
                    </a:cubicBezTo>
                    <a:cubicBezTo>
                      <a:pt x="3877986" y="-21252"/>
                      <a:pt x="4116090" y="-8703"/>
                      <a:pt x="4276989" y="0"/>
                    </a:cubicBezTo>
                    <a:cubicBezTo>
                      <a:pt x="4437888" y="8703"/>
                      <a:pt x="4864805" y="-6885"/>
                      <a:pt x="5247839" y="0"/>
                    </a:cubicBezTo>
                    <a:cubicBezTo>
                      <a:pt x="5239423" y="278329"/>
                      <a:pt x="5260048" y="424340"/>
                      <a:pt x="5247839" y="601643"/>
                    </a:cubicBezTo>
                    <a:cubicBezTo>
                      <a:pt x="5235630" y="778946"/>
                      <a:pt x="5240240" y="941694"/>
                      <a:pt x="5247839" y="1227842"/>
                    </a:cubicBezTo>
                    <a:cubicBezTo>
                      <a:pt x="5028100" y="1224356"/>
                      <a:pt x="4831989" y="1218121"/>
                      <a:pt x="4644338" y="1227842"/>
                    </a:cubicBezTo>
                    <a:cubicBezTo>
                      <a:pt x="4456687" y="1237563"/>
                      <a:pt x="4220319" y="1203051"/>
                      <a:pt x="3988358" y="1227842"/>
                    </a:cubicBezTo>
                    <a:cubicBezTo>
                      <a:pt x="3756397" y="1252633"/>
                      <a:pt x="3518579" y="1218237"/>
                      <a:pt x="3384856" y="1227842"/>
                    </a:cubicBezTo>
                    <a:cubicBezTo>
                      <a:pt x="3251133" y="1237447"/>
                      <a:pt x="2909972" y="1253497"/>
                      <a:pt x="2728876" y="1227842"/>
                    </a:cubicBezTo>
                    <a:cubicBezTo>
                      <a:pt x="2547780" y="1202187"/>
                      <a:pt x="2388603" y="1226986"/>
                      <a:pt x="2230332" y="1227842"/>
                    </a:cubicBezTo>
                    <a:cubicBezTo>
                      <a:pt x="2072061" y="1228698"/>
                      <a:pt x="1847310" y="1216870"/>
                      <a:pt x="1521873" y="1227842"/>
                    </a:cubicBezTo>
                    <a:cubicBezTo>
                      <a:pt x="1196436" y="1238814"/>
                      <a:pt x="1086405" y="1261967"/>
                      <a:pt x="760937" y="1227842"/>
                    </a:cubicBezTo>
                    <a:cubicBezTo>
                      <a:pt x="435469" y="1193717"/>
                      <a:pt x="355056" y="1255761"/>
                      <a:pt x="0" y="1227842"/>
                    </a:cubicBezTo>
                    <a:cubicBezTo>
                      <a:pt x="454" y="982542"/>
                      <a:pt x="-29685" y="772231"/>
                      <a:pt x="0" y="626199"/>
                    </a:cubicBezTo>
                    <a:cubicBezTo>
                      <a:pt x="29685" y="480167"/>
                      <a:pt x="31297" y="304935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2D6440-6BF7-42B5-8B96-B282DBB59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286" y="4290361"/>
                <a:ext cx="5247839" cy="1227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custGeom>
                        <a:avLst/>
                        <a:gdLst>
                          <a:gd name="connsiteX0" fmla="*/ 0 w 5247839"/>
                          <a:gd name="connsiteY0" fmla="*/ 0 h 1227842"/>
                          <a:gd name="connsiteX1" fmla="*/ 603501 w 5247839"/>
                          <a:gd name="connsiteY1" fmla="*/ 0 h 1227842"/>
                          <a:gd name="connsiteX2" fmla="*/ 1102046 w 5247839"/>
                          <a:gd name="connsiteY2" fmla="*/ 0 h 1227842"/>
                          <a:gd name="connsiteX3" fmla="*/ 1653069 w 5247839"/>
                          <a:gd name="connsiteY3" fmla="*/ 0 h 1227842"/>
                          <a:gd name="connsiteX4" fmla="*/ 2256571 w 5247839"/>
                          <a:gd name="connsiteY4" fmla="*/ 0 h 1227842"/>
                          <a:gd name="connsiteX5" fmla="*/ 2965029 w 5247839"/>
                          <a:gd name="connsiteY5" fmla="*/ 0 h 1227842"/>
                          <a:gd name="connsiteX6" fmla="*/ 3673487 w 5247839"/>
                          <a:gd name="connsiteY6" fmla="*/ 0 h 1227842"/>
                          <a:gd name="connsiteX7" fmla="*/ 4329467 w 5247839"/>
                          <a:gd name="connsiteY7" fmla="*/ 0 h 1227842"/>
                          <a:gd name="connsiteX8" fmla="*/ 5247839 w 5247839"/>
                          <a:gd name="connsiteY8" fmla="*/ 0 h 1227842"/>
                          <a:gd name="connsiteX9" fmla="*/ 5247839 w 5247839"/>
                          <a:gd name="connsiteY9" fmla="*/ 638478 h 1227842"/>
                          <a:gd name="connsiteX10" fmla="*/ 5247839 w 5247839"/>
                          <a:gd name="connsiteY10" fmla="*/ 1227842 h 1227842"/>
                          <a:gd name="connsiteX11" fmla="*/ 4644338 w 5247839"/>
                          <a:gd name="connsiteY11" fmla="*/ 1227842 h 1227842"/>
                          <a:gd name="connsiteX12" fmla="*/ 3935879 w 5247839"/>
                          <a:gd name="connsiteY12" fmla="*/ 1227842 h 1227842"/>
                          <a:gd name="connsiteX13" fmla="*/ 3332378 w 5247839"/>
                          <a:gd name="connsiteY13" fmla="*/ 1227842 h 1227842"/>
                          <a:gd name="connsiteX14" fmla="*/ 2676398 w 5247839"/>
                          <a:gd name="connsiteY14" fmla="*/ 1227842 h 1227842"/>
                          <a:gd name="connsiteX15" fmla="*/ 2020418 w 5247839"/>
                          <a:gd name="connsiteY15" fmla="*/ 1227842 h 1227842"/>
                          <a:gd name="connsiteX16" fmla="*/ 1469395 w 5247839"/>
                          <a:gd name="connsiteY16" fmla="*/ 1227842 h 1227842"/>
                          <a:gd name="connsiteX17" fmla="*/ 865893 w 5247839"/>
                          <a:gd name="connsiteY17" fmla="*/ 1227842 h 1227842"/>
                          <a:gd name="connsiteX18" fmla="*/ 0 w 5247839"/>
                          <a:gd name="connsiteY18" fmla="*/ 1227842 h 1227842"/>
                          <a:gd name="connsiteX19" fmla="*/ 0 w 5247839"/>
                          <a:gd name="connsiteY19" fmla="*/ 613921 h 1227842"/>
                          <a:gd name="connsiteX20" fmla="*/ 0 w 5247839"/>
                          <a:gd name="connsiteY20" fmla="*/ 0 h 1227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247839" h="1227842" fill="none" extrusionOk="0">
                            <a:moveTo>
                              <a:pt x="0" y="0"/>
                            </a:moveTo>
                            <a:cubicBezTo>
                              <a:pt x="227081" y="-19495"/>
                              <a:pt x="402037" y="2999"/>
                              <a:pt x="603501" y="0"/>
                            </a:cubicBezTo>
                            <a:cubicBezTo>
                              <a:pt x="804965" y="-2999"/>
                              <a:pt x="902826" y="-15921"/>
                              <a:pt x="1102046" y="0"/>
                            </a:cubicBezTo>
                            <a:cubicBezTo>
                              <a:pt x="1301266" y="15921"/>
                              <a:pt x="1460490" y="6547"/>
                              <a:pt x="1653069" y="0"/>
                            </a:cubicBezTo>
                            <a:cubicBezTo>
                              <a:pt x="1845648" y="-6547"/>
                              <a:pt x="2049136" y="-27173"/>
                              <a:pt x="2256571" y="0"/>
                            </a:cubicBezTo>
                            <a:cubicBezTo>
                              <a:pt x="2464006" y="27173"/>
                              <a:pt x="2673297" y="32262"/>
                              <a:pt x="2965029" y="0"/>
                            </a:cubicBezTo>
                            <a:cubicBezTo>
                              <a:pt x="3256761" y="-32262"/>
                              <a:pt x="3407695" y="-31436"/>
                              <a:pt x="3673487" y="0"/>
                            </a:cubicBezTo>
                            <a:cubicBezTo>
                              <a:pt x="3939279" y="31436"/>
                              <a:pt x="4021123" y="10951"/>
                              <a:pt x="4329467" y="0"/>
                            </a:cubicBezTo>
                            <a:cubicBezTo>
                              <a:pt x="4637811" y="-10951"/>
                              <a:pt x="5009988" y="11655"/>
                              <a:pt x="5247839" y="0"/>
                            </a:cubicBezTo>
                            <a:cubicBezTo>
                              <a:pt x="5246587" y="283363"/>
                              <a:pt x="5227054" y="499679"/>
                              <a:pt x="5247839" y="638478"/>
                            </a:cubicBezTo>
                            <a:cubicBezTo>
                              <a:pt x="5268624" y="777277"/>
                              <a:pt x="5263494" y="1109616"/>
                              <a:pt x="5247839" y="1227842"/>
                            </a:cubicBezTo>
                            <a:cubicBezTo>
                              <a:pt x="5084619" y="1222756"/>
                              <a:pt x="4905742" y="1249091"/>
                              <a:pt x="4644338" y="1227842"/>
                            </a:cubicBezTo>
                            <a:cubicBezTo>
                              <a:pt x="4382934" y="1206593"/>
                              <a:pt x="4158238" y="1259018"/>
                              <a:pt x="3935879" y="1227842"/>
                            </a:cubicBezTo>
                            <a:cubicBezTo>
                              <a:pt x="3713520" y="1196666"/>
                              <a:pt x="3582056" y="1235321"/>
                              <a:pt x="3332378" y="1227842"/>
                            </a:cubicBezTo>
                            <a:cubicBezTo>
                              <a:pt x="3082700" y="1220363"/>
                              <a:pt x="2818510" y="1232501"/>
                              <a:pt x="2676398" y="1227842"/>
                            </a:cubicBezTo>
                            <a:cubicBezTo>
                              <a:pt x="2534286" y="1223183"/>
                              <a:pt x="2244194" y="1231408"/>
                              <a:pt x="2020418" y="1227842"/>
                            </a:cubicBezTo>
                            <a:cubicBezTo>
                              <a:pt x="1796642" y="1224276"/>
                              <a:pt x="1583456" y="1244927"/>
                              <a:pt x="1469395" y="1227842"/>
                            </a:cubicBezTo>
                            <a:cubicBezTo>
                              <a:pt x="1355334" y="1210757"/>
                              <a:pt x="1051477" y="1256972"/>
                              <a:pt x="865893" y="1227842"/>
                            </a:cubicBezTo>
                            <a:cubicBezTo>
                              <a:pt x="680309" y="1198712"/>
                              <a:pt x="324880" y="1196598"/>
                              <a:pt x="0" y="1227842"/>
                            </a:cubicBezTo>
                            <a:cubicBezTo>
                              <a:pt x="-5130" y="1078234"/>
                              <a:pt x="7187" y="776884"/>
                              <a:pt x="0" y="613921"/>
                            </a:cubicBezTo>
                            <a:cubicBezTo>
                              <a:pt x="-7187" y="450958"/>
                              <a:pt x="-20576" y="143474"/>
                              <a:pt x="0" y="0"/>
                            </a:cubicBezTo>
                            <a:close/>
                          </a:path>
                          <a:path w="5247839" h="1227842" stroke="0" extrusionOk="0">
                            <a:moveTo>
                              <a:pt x="0" y="0"/>
                            </a:moveTo>
                            <a:cubicBezTo>
                              <a:pt x="273059" y="5426"/>
                              <a:pt x="448873" y="-8071"/>
                              <a:pt x="655980" y="0"/>
                            </a:cubicBezTo>
                            <a:cubicBezTo>
                              <a:pt x="863087" y="8071"/>
                              <a:pt x="1028893" y="-18211"/>
                              <a:pt x="1259481" y="0"/>
                            </a:cubicBezTo>
                            <a:cubicBezTo>
                              <a:pt x="1490069" y="18211"/>
                              <a:pt x="1601676" y="21056"/>
                              <a:pt x="1758026" y="0"/>
                            </a:cubicBezTo>
                            <a:cubicBezTo>
                              <a:pt x="1914376" y="-21056"/>
                              <a:pt x="2229530" y="-1351"/>
                              <a:pt x="2466484" y="0"/>
                            </a:cubicBezTo>
                            <a:cubicBezTo>
                              <a:pt x="2703438" y="1351"/>
                              <a:pt x="2889715" y="-27063"/>
                              <a:pt x="3174943" y="0"/>
                            </a:cubicBezTo>
                            <a:cubicBezTo>
                              <a:pt x="3460171" y="27063"/>
                              <a:pt x="3573946" y="21252"/>
                              <a:pt x="3725966" y="0"/>
                            </a:cubicBezTo>
                            <a:cubicBezTo>
                              <a:pt x="3877986" y="-21252"/>
                              <a:pt x="4116090" y="-8703"/>
                              <a:pt x="4276989" y="0"/>
                            </a:cubicBezTo>
                            <a:cubicBezTo>
                              <a:pt x="4437888" y="8703"/>
                              <a:pt x="4864805" y="-6885"/>
                              <a:pt x="5247839" y="0"/>
                            </a:cubicBezTo>
                            <a:cubicBezTo>
                              <a:pt x="5239423" y="278329"/>
                              <a:pt x="5260048" y="424340"/>
                              <a:pt x="5247839" y="601643"/>
                            </a:cubicBezTo>
                            <a:cubicBezTo>
                              <a:pt x="5235630" y="778946"/>
                              <a:pt x="5240240" y="941694"/>
                              <a:pt x="5247839" y="1227842"/>
                            </a:cubicBezTo>
                            <a:cubicBezTo>
                              <a:pt x="5028100" y="1224356"/>
                              <a:pt x="4831989" y="1218121"/>
                              <a:pt x="4644338" y="1227842"/>
                            </a:cubicBezTo>
                            <a:cubicBezTo>
                              <a:pt x="4456687" y="1237563"/>
                              <a:pt x="4220319" y="1203051"/>
                              <a:pt x="3988358" y="1227842"/>
                            </a:cubicBezTo>
                            <a:cubicBezTo>
                              <a:pt x="3756397" y="1252633"/>
                              <a:pt x="3518579" y="1218237"/>
                              <a:pt x="3384856" y="1227842"/>
                            </a:cubicBezTo>
                            <a:cubicBezTo>
                              <a:pt x="3251133" y="1237447"/>
                              <a:pt x="2909972" y="1253497"/>
                              <a:pt x="2728876" y="1227842"/>
                            </a:cubicBezTo>
                            <a:cubicBezTo>
                              <a:pt x="2547780" y="1202187"/>
                              <a:pt x="2388603" y="1226986"/>
                              <a:pt x="2230332" y="1227842"/>
                            </a:cubicBezTo>
                            <a:cubicBezTo>
                              <a:pt x="2072061" y="1228698"/>
                              <a:pt x="1847310" y="1216870"/>
                              <a:pt x="1521873" y="1227842"/>
                            </a:cubicBezTo>
                            <a:cubicBezTo>
                              <a:pt x="1196436" y="1238814"/>
                              <a:pt x="1086405" y="1261967"/>
                              <a:pt x="760937" y="1227842"/>
                            </a:cubicBezTo>
                            <a:cubicBezTo>
                              <a:pt x="435469" y="1193717"/>
                              <a:pt x="355056" y="1255761"/>
                              <a:pt x="0" y="1227842"/>
                            </a:cubicBezTo>
                            <a:cubicBezTo>
                              <a:pt x="454" y="982542"/>
                              <a:pt x="-29685" y="772231"/>
                              <a:pt x="0" y="626199"/>
                            </a:cubicBezTo>
                            <a:cubicBezTo>
                              <a:pt x="29685" y="480167"/>
                              <a:pt x="31297" y="3049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DB620-0A4D-4729-9F5C-0B10DBE794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85791" y="3393468"/>
                <a:ext cx="1504001" cy="553998"/>
              </a:xfrm>
              <a:custGeom>
                <a:avLst/>
                <a:gdLst>
                  <a:gd name="connsiteX0" fmla="*/ 0 w 1504001"/>
                  <a:gd name="connsiteY0" fmla="*/ 0 h 553998"/>
                  <a:gd name="connsiteX1" fmla="*/ 501334 w 1504001"/>
                  <a:gd name="connsiteY1" fmla="*/ 0 h 553998"/>
                  <a:gd name="connsiteX2" fmla="*/ 1032747 w 1504001"/>
                  <a:gd name="connsiteY2" fmla="*/ 0 h 553998"/>
                  <a:gd name="connsiteX3" fmla="*/ 1504001 w 1504001"/>
                  <a:gd name="connsiteY3" fmla="*/ 0 h 553998"/>
                  <a:gd name="connsiteX4" fmla="*/ 1504001 w 1504001"/>
                  <a:gd name="connsiteY4" fmla="*/ 553998 h 553998"/>
                  <a:gd name="connsiteX5" fmla="*/ 1002667 w 1504001"/>
                  <a:gd name="connsiteY5" fmla="*/ 553998 h 553998"/>
                  <a:gd name="connsiteX6" fmla="*/ 486294 w 1504001"/>
                  <a:gd name="connsiteY6" fmla="*/ 553998 h 553998"/>
                  <a:gd name="connsiteX7" fmla="*/ 0 w 1504001"/>
                  <a:gd name="connsiteY7" fmla="*/ 553998 h 553998"/>
                  <a:gd name="connsiteX8" fmla="*/ 0 w 1504001"/>
                  <a:gd name="connsiteY8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001" h="553998" fill="none" extrusionOk="0">
                    <a:moveTo>
                      <a:pt x="0" y="0"/>
                    </a:moveTo>
                    <a:cubicBezTo>
                      <a:pt x="194489" y="-8353"/>
                      <a:pt x="348941" y="-9703"/>
                      <a:pt x="501334" y="0"/>
                    </a:cubicBezTo>
                    <a:cubicBezTo>
                      <a:pt x="653727" y="9703"/>
                      <a:pt x="916005" y="25796"/>
                      <a:pt x="1032747" y="0"/>
                    </a:cubicBezTo>
                    <a:cubicBezTo>
                      <a:pt x="1149489" y="-25796"/>
                      <a:pt x="1284690" y="122"/>
                      <a:pt x="1504001" y="0"/>
                    </a:cubicBezTo>
                    <a:cubicBezTo>
                      <a:pt x="1515637" y="158764"/>
                      <a:pt x="1529803" y="285017"/>
                      <a:pt x="1504001" y="553998"/>
                    </a:cubicBezTo>
                    <a:cubicBezTo>
                      <a:pt x="1333797" y="530215"/>
                      <a:pt x="1163926" y="541189"/>
                      <a:pt x="1002667" y="553998"/>
                    </a:cubicBezTo>
                    <a:cubicBezTo>
                      <a:pt x="841408" y="566807"/>
                      <a:pt x="725732" y="539781"/>
                      <a:pt x="486294" y="553998"/>
                    </a:cubicBezTo>
                    <a:cubicBezTo>
                      <a:pt x="246856" y="568215"/>
                      <a:pt x="142130" y="572835"/>
                      <a:pt x="0" y="553998"/>
                    </a:cubicBezTo>
                    <a:cubicBezTo>
                      <a:pt x="-2932" y="391639"/>
                      <a:pt x="-3982" y="255940"/>
                      <a:pt x="0" y="0"/>
                    </a:cubicBezTo>
                    <a:close/>
                  </a:path>
                  <a:path w="1504001" h="553998" stroke="0" extrusionOk="0">
                    <a:moveTo>
                      <a:pt x="0" y="0"/>
                    </a:moveTo>
                    <a:cubicBezTo>
                      <a:pt x="186440" y="-24688"/>
                      <a:pt x="400292" y="10828"/>
                      <a:pt x="531414" y="0"/>
                    </a:cubicBezTo>
                    <a:cubicBezTo>
                      <a:pt x="662536" y="-10828"/>
                      <a:pt x="880700" y="-24582"/>
                      <a:pt x="1062827" y="0"/>
                    </a:cubicBezTo>
                    <a:cubicBezTo>
                      <a:pt x="1244954" y="24582"/>
                      <a:pt x="1341433" y="13454"/>
                      <a:pt x="1504001" y="0"/>
                    </a:cubicBezTo>
                    <a:cubicBezTo>
                      <a:pt x="1515004" y="206077"/>
                      <a:pt x="1483521" y="437608"/>
                      <a:pt x="1504001" y="553998"/>
                    </a:cubicBezTo>
                    <a:cubicBezTo>
                      <a:pt x="1300887" y="539432"/>
                      <a:pt x="1158020" y="558250"/>
                      <a:pt x="1017707" y="553998"/>
                    </a:cubicBezTo>
                    <a:cubicBezTo>
                      <a:pt x="877394" y="549746"/>
                      <a:pt x="681705" y="553087"/>
                      <a:pt x="531414" y="553998"/>
                    </a:cubicBezTo>
                    <a:cubicBezTo>
                      <a:pt x="381123" y="554909"/>
                      <a:pt x="149224" y="543811"/>
                      <a:pt x="0" y="553998"/>
                    </a:cubicBezTo>
                    <a:cubicBezTo>
                      <a:pt x="2148" y="328026"/>
                      <a:pt x="25842" y="131432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DB620-0A4D-4729-9F5C-0B10DBE79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791" y="3393468"/>
                <a:ext cx="150400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504001"/>
                          <a:gd name="connsiteY0" fmla="*/ 0 h 553998"/>
                          <a:gd name="connsiteX1" fmla="*/ 501334 w 1504001"/>
                          <a:gd name="connsiteY1" fmla="*/ 0 h 553998"/>
                          <a:gd name="connsiteX2" fmla="*/ 1032747 w 1504001"/>
                          <a:gd name="connsiteY2" fmla="*/ 0 h 553998"/>
                          <a:gd name="connsiteX3" fmla="*/ 1504001 w 1504001"/>
                          <a:gd name="connsiteY3" fmla="*/ 0 h 553998"/>
                          <a:gd name="connsiteX4" fmla="*/ 1504001 w 1504001"/>
                          <a:gd name="connsiteY4" fmla="*/ 553998 h 553998"/>
                          <a:gd name="connsiteX5" fmla="*/ 1002667 w 1504001"/>
                          <a:gd name="connsiteY5" fmla="*/ 553998 h 553998"/>
                          <a:gd name="connsiteX6" fmla="*/ 486294 w 1504001"/>
                          <a:gd name="connsiteY6" fmla="*/ 553998 h 553998"/>
                          <a:gd name="connsiteX7" fmla="*/ 0 w 1504001"/>
                          <a:gd name="connsiteY7" fmla="*/ 553998 h 553998"/>
                          <a:gd name="connsiteX8" fmla="*/ 0 w 1504001"/>
                          <a:gd name="connsiteY8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504001" h="553998" fill="none" extrusionOk="0">
                            <a:moveTo>
                              <a:pt x="0" y="0"/>
                            </a:moveTo>
                            <a:cubicBezTo>
                              <a:pt x="194489" y="-8353"/>
                              <a:pt x="348941" y="-9703"/>
                              <a:pt x="501334" y="0"/>
                            </a:cubicBezTo>
                            <a:cubicBezTo>
                              <a:pt x="653727" y="9703"/>
                              <a:pt x="916005" y="25796"/>
                              <a:pt x="1032747" y="0"/>
                            </a:cubicBezTo>
                            <a:cubicBezTo>
                              <a:pt x="1149489" y="-25796"/>
                              <a:pt x="1284690" y="122"/>
                              <a:pt x="1504001" y="0"/>
                            </a:cubicBezTo>
                            <a:cubicBezTo>
                              <a:pt x="1515637" y="158764"/>
                              <a:pt x="1529803" y="285017"/>
                              <a:pt x="1504001" y="553998"/>
                            </a:cubicBezTo>
                            <a:cubicBezTo>
                              <a:pt x="1333797" y="530215"/>
                              <a:pt x="1163926" y="541189"/>
                              <a:pt x="1002667" y="553998"/>
                            </a:cubicBezTo>
                            <a:cubicBezTo>
                              <a:pt x="841408" y="566807"/>
                              <a:pt x="725732" y="539781"/>
                              <a:pt x="486294" y="553998"/>
                            </a:cubicBezTo>
                            <a:cubicBezTo>
                              <a:pt x="246856" y="568215"/>
                              <a:pt x="142130" y="572835"/>
                              <a:pt x="0" y="553998"/>
                            </a:cubicBezTo>
                            <a:cubicBezTo>
                              <a:pt x="-2932" y="391639"/>
                              <a:pt x="-3982" y="255940"/>
                              <a:pt x="0" y="0"/>
                            </a:cubicBezTo>
                            <a:close/>
                          </a:path>
                          <a:path w="1504001" h="553998" stroke="0" extrusionOk="0">
                            <a:moveTo>
                              <a:pt x="0" y="0"/>
                            </a:moveTo>
                            <a:cubicBezTo>
                              <a:pt x="186440" y="-24688"/>
                              <a:pt x="400292" y="10828"/>
                              <a:pt x="531414" y="0"/>
                            </a:cubicBezTo>
                            <a:cubicBezTo>
                              <a:pt x="662536" y="-10828"/>
                              <a:pt x="880700" y="-24582"/>
                              <a:pt x="1062827" y="0"/>
                            </a:cubicBezTo>
                            <a:cubicBezTo>
                              <a:pt x="1244954" y="24582"/>
                              <a:pt x="1341433" y="13454"/>
                              <a:pt x="1504001" y="0"/>
                            </a:cubicBezTo>
                            <a:cubicBezTo>
                              <a:pt x="1515004" y="206077"/>
                              <a:pt x="1483521" y="437608"/>
                              <a:pt x="1504001" y="553998"/>
                            </a:cubicBezTo>
                            <a:cubicBezTo>
                              <a:pt x="1300887" y="539432"/>
                              <a:pt x="1158020" y="558250"/>
                              <a:pt x="1017707" y="553998"/>
                            </a:cubicBezTo>
                            <a:cubicBezTo>
                              <a:pt x="877394" y="549746"/>
                              <a:pt x="681705" y="553087"/>
                              <a:pt x="531414" y="553998"/>
                            </a:cubicBezTo>
                            <a:cubicBezTo>
                              <a:pt x="381123" y="554909"/>
                              <a:pt x="149224" y="543811"/>
                              <a:pt x="0" y="553998"/>
                            </a:cubicBezTo>
                            <a:cubicBezTo>
                              <a:pt x="2148" y="328026"/>
                              <a:pt x="25842" y="13143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428B64E-A6A7-47E1-B0F4-5565AF89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00731"/>
              </p:ext>
            </p:extLst>
          </p:nvPr>
        </p:nvGraphicFramePr>
        <p:xfrm>
          <a:off x="2683607" y="5114945"/>
          <a:ext cx="83517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589">
                  <a:extLst>
                    <a:ext uri="{9D8B030D-6E8A-4147-A177-3AD203B41FA5}">
                      <a16:colId xmlns:a16="http://schemas.microsoft.com/office/drawing/2014/main" val="714849295"/>
                    </a:ext>
                  </a:extLst>
                </a:gridCol>
                <a:gridCol w="417589">
                  <a:extLst>
                    <a:ext uri="{9D8B030D-6E8A-4147-A177-3AD203B41FA5}">
                      <a16:colId xmlns:a16="http://schemas.microsoft.com/office/drawing/2014/main" val="3142851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48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3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047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053B672-E745-44AE-B677-D6D9EA8F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19" y="568424"/>
            <a:ext cx="2710958" cy="26929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1B21A7-E96B-404F-AA7E-8F3CCAED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18" y="3402868"/>
            <a:ext cx="2710959" cy="26929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Applying Gaussian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E8774-A658-4220-922E-FEE0BD058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51" y="2405412"/>
            <a:ext cx="2457685" cy="2457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0417" y="5005868"/>
                <a:ext cx="1190951" cy="553998"/>
              </a:xfrm>
              <a:custGeom>
                <a:avLst/>
                <a:gdLst>
                  <a:gd name="connsiteX0" fmla="*/ 0 w 1190951"/>
                  <a:gd name="connsiteY0" fmla="*/ 0 h 553998"/>
                  <a:gd name="connsiteX1" fmla="*/ 583566 w 1190951"/>
                  <a:gd name="connsiteY1" fmla="*/ 0 h 553998"/>
                  <a:gd name="connsiteX2" fmla="*/ 1190951 w 1190951"/>
                  <a:gd name="connsiteY2" fmla="*/ 0 h 553998"/>
                  <a:gd name="connsiteX3" fmla="*/ 1190951 w 1190951"/>
                  <a:gd name="connsiteY3" fmla="*/ 553998 h 553998"/>
                  <a:gd name="connsiteX4" fmla="*/ 631204 w 1190951"/>
                  <a:gd name="connsiteY4" fmla="*/ 553998 h 553998"/>
                  <a:gd name="connsiteX5" fmla="*/ 0 w 1190951"/>
                  <a:gd name="connsiteY5" fmla="*/ 553998 h 553998"/>
                  <a:gd name="connsiteX6" fmla="*/ 0 w 1190951"/>
                  <a:gd name="connsiteY6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0951" h="553998" fill="none" extrusionOk="0">
                    <a:moveTo>
                      <a:pt x="0" y="0"/>
                    </a:moveTo>
                    <a:cubicBezTo>
                      <a:pt x="257692" y="1194"/>
                      <a:pt x="411930" y="25056"/>
                      <a:pt x="583566" y="0"/>
                    </a:cubicBezTo>
                    <a:cubicBezTo>
                      <a:pt x="755202" y="-25056"/>
                      <a:pt x="923419" y="-2288"/>
                      <a:pt x="1190951" y="0"/>
                    </a:cubicBezTo>
                    <a:cubicBezTo>
                      <a:pt x="1212136" y="265770"/>
                      <a:pt x="1203689" y="314716"/>
                      <a:pt x="1190951" y="553998"/>
                    </a:cubicBezTo>
                    <a:cubicBezTo>
                      <a:pt x="939622" y="538840"/>
                      <a:pt x="773911" y="533749"/>
                      <a:pt x="631204" y="553998"/>
                    </a:cubicBezTo>
                    <a:cubicBezTo>
                      <a:pt x="488497" y="574247"/>
                      <a:pt x="284745" y="548608"/>
                      <a:pt x="0" y="553998"/>
                    </a:cubicBezTo>
                    <a:cubicBezTo>
                      <a:pt x="-5876" y="352141"/>
                      <a:pt x="-433" y="208190"/>
                      <a:pt x="0" y="0"/>
                    </a:cubicBezTo>
                    <a:close/>
                  </a:path>
                  <a:path w="1190951" h="553998" stroke="0" extrusionOk="0">
                    <a:moveTo>
                      <a:pt x="0" y="0"/>
                    </a:moveTo>
                    <a:cubicBezTo>
                      <a:pt x="221853" y="-9758"/>
                      <a:pt x="324854" y="20123"/>
                      <a:pt x="619295" y="0"/>
                    </a:cubicBezTo>
                    <a:cubicBezTo>
                      <a:pt x="913736" y="-20123"/>
                      <a:pt x="933899" y="12595"/>
                      <a:pt x="1190951" y="0"/>
                    </a:cubicBezTo>
                    <a:cubicBezTo>
                      <a:pt x="1202578" y="211903"/>
                      <a:pt x="1209219" y="296264"/>
                      <a:pt x="1190951" y="553998"/>
                    </a:cubicBezTo>
                    <a:cubicBezTo>
                      <a:pt x="931222" y="555739"/>
                      <a:pt x="727213" y="554907"/>
                      <a:pt x="595476" y="553998"/>
                    </a:cubicBezTo>
                    <a:cubicBezTo>
                      <a:pt x="463739" y="553089"/>
                      <a:pt x="277544" y="570516"/>
                      <a:pt x="0" y="553998"/>
                    </a:cubicBezTo>
                    <a:cubicBezTo>
                      <a:pt x="6988" y="367478"/>
                      <a:pt x="-10484" y="14589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91440" rIns="91440" bIns="9144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7" y="5005868"/>
                <a:ext cx="119095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190951"/>
                          <a:gd name="connsiteY0" fmla="*/ 0 h 553998"/>
                          <a:gd name="connsiteX1" fmla="*/ 583566 w 1190951"/>
                          <a:gd name="connsiteY1" fmla="*/ 0 h 553998"/>
                          <a:gd name="connsiteX2" fmla="*/ 1190951 w 1190951"/>
                          <a:gd name="connsiteY2" fmla="*/ 0 h 553998"/>
                          <a:gd name="connsiteX3" fmla="*/ 1190951 w 1190951"/>
                          <a:gd name="connsiteY3" fmla="*/ 553998 h 553998"/>
                          <a:gd name="connsiteX4" fmla="*/ 631204 w 1190951"/>
                          <a:gd name="connsiteY4" fmla="*/ 553998 h 553998"/>
                          <a:gd name="connsiteX5" fmla="*/ 0 w 1190951"/>
                          <a:gd name="connsiteY5" fmla="*/ 553998 h 553998"/>
                          <a:gd name="connsiteX6" fmla="*/ 0 w 1190951"/>
                          <a:gd name="connsiteY6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90951" h="553998" fill="none" extrusionOk="0">
                            <a:moveTo>
                              <a:pt x="0" y="0"/>
                            </a:moveTo>
                            <a:cubicBezTo>
                              <a:pt x="257692" y="1194"/>
                              <a:pt x="411930" y="25056"/>
                              <a:pt x="583566" y="0"/>
                            </a:cubicBezTo>
                            <a:cubicBezTo>
                              <a:pt x="755202" y="-25056"/>
                              <a:pt x="923419" y="-2288"/>
                              <a:pt x="1190951" y="0"/>
                            </a:cubicBezTo>
                            <a:cubicBezTo>
                              <a:pt x="1212136" y="265770"/>
                              <a:pt x="1203689" y="314716"/>
                              <a:pt x="1190951" y="553998"/>
                            </a:cubicBezTo>
                            <a:cubicBezTo>
                              <a:pt x="939622" y="538840"/>
                              <a:pt x="773911" y="533749"/>
                              <a:pt x="631204" y="553998"/>
                            </a:cubicBezTo>
                            <a:cubicBezTo>
                              <a:pt x="488497" y="574247"/>
                              <a:pt x="284745" y="548608"/>
                              <a:pt x="0" y="553998"/>
                            </a:cubicBezTo>
                            <a:cubicBezTo>
                              <a:pt x="-5876" y="352141"/>
                              <a:pt x="-433" y="208190"/>
                              <a:pt x="0" y="0"/>
                            </a:cubicBezTo>
                            <a:close/>
                          </a:path>
                          <a:path w="1190951" h="553998" stroke="0" extrusionOk="0">
                            <a:moveTo>
                              <a:pt x="0" y="0"/>
                            </a:moveTo>
                            <a:cubicBezTo>
                              <a:pt x="221853" y="-9758"/>
                              <a:pt x="324854" y="20123"/>
                              <a:pt x="619295" y="0"/>
                            </a:cubicBezTo>
                            <a:cubicBezTo>
                              <a:pt x="913736" y="-20123"/>
                              <a:pt x="933899" y="12595"/>
                              <a:pt x="1190951" y="0"/>
                            </a:cubicBezTo>
                            <a:cubicBezTo>
                              <a:pt x="1202578" y="211903"/>
                              <a:pt x="1209219" y="296264"/>
                              <a:pt x="1190951" y="553998"/>
                            </a:cubicBezTo>
                            <a:cubicBezTo>
                              <a:pt x="931222" y="555739"/>
                              <a:pt x="727213" y="554907"/>
                              <a:pt x="595476" y="553998"/>
                            </a:cubicBezTo>
                            <a:cubicBezTo>
                              <a:pt x="463739" y="553089"/>
                              <a:pt x="277544" y="570516"/>
                              <a:pt x="0" y="553998"/>
                            </a:cubicBezTo>
                            <a:cubicBezTo>
                              <a:pt x="6988" y="367478"/>
                              <a:pt x="-10484" y="1458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F77865A-759B-4545-8A58-846A4F68D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999" y="2099508"/>
            <a:ext cx="6163999" cy="39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99559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95F05-329C-409F-BC4F-8F1AEC8CC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52" y="2405413"/>
            <a:ext cx="2457684" cy="2457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71F5C-355E-4A14-9C1A-A7F48AD7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98" y="2099508"/>
            <a:ext cx="6163999" cy="3996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27DBF6-5E01-4A76-AFE2-5129C61E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19" y="568424"/>
            <a:ext cx="2710958" cy="269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874543-EB36-42A0-A83A-E96472441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18" y="3402868"/>
            <a:ext cx="2710959" cy="26929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Applying Gaussian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0417" y="5005868"/>
                <a:ext cx="1190951" cy="553998"/>
              </a:xfrm>
              <a:custGeom>
                <a:avLst/>
                <a:gdLst>
                  <a:gd name="connsiteX0" fmla="*/ 0 w 1190951"/>
                  <a:gd name="connsiteY0" fmla="*/ 0 h 553998"/>
                  <a:gd name="connsiteX1" fmla="*/ 583566 w 1190951"/>
                  <a:gd name="connsiteY1" fmla="*/ 0 h 553998"/>
                  <a:gd name="connsiteX2" fmla="*/ 1190951 w 1190951"/>
                  <a:gd name="connsiteY2" fmla="*/ 0 h 553998"/>
                  <a:gd name="connsiteX3" fmla="*/ 1190951 w 1190951"/>
                  <a:gd name="connsiteY3" fmla="*/ 553998 h 553998"/>
                  <a:gd name="connsiteX4" fmla="*/ 631204 w 1190951"/>
                  <a:gd name="connsiteY4" fmla="*/ 553998 h 553998"/>
                  <a:gd name="connsiteX5" fmla="*/ 0 w 1190951"/>
                  <a:gd name="connsiteY5" fmla="*/ 553998 h 553998"/>
                  <a:gd name="connsiteX6" fmla="*/ 0 w 1190951"/>
                  <a:gd name="connsiteY6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0951" h="553998" fill="none" extrusionOk="0">
                    <a:moveTo>
                      <a:pt x="0" y="0"/>
                    </a:moveTo>
                    <a:cubicBezTo>
                      <a:pt x="257692" y="1194"/>
                      <a:pt x="411930" y="25056"/>
                      <a:pt x="583566" y="0"/>
                    </a:cubicBezTo>
                    <a:cubicBezTo>
                      <a:pt x="755202" y="-25056"/>
                      <a:pt x="923419" y="-2288"/>
                      <a:pt x="1190951" y="0"/>
                    </a:cubicBezTo>
                    <a:cubicBezTo>
                      <a:pt x="1212136" y="265770"/>
                      <a:pt x="1203689" y="314716"/>
                      <a:pt x="1190951" y="553998"/>
                    </a:cubicBezTo>
                    <a:cubicBezTo>
                      <a:pt x="939622" y="538840"/>
                      <a:pt x="773911" y="533749"/>
                      <a:pt x="631204" y="553998"/>
                    </a:cubicBezTo>
                    <a:cubicBezTo>
                      <a:pt x="488497" y="574247"/>
                      <a:pt x="284745" y="548608"/>
                      <a:pt x="0" y="553998"/>
                    </a:cubicBezTo>
                    <a:cubicBezTo>
                      <a:pt x="-5876" y="352141"/>
                      <a:pt x="-433" y="208190"/>
                      <a:pt x="0" y="0"/>
                    </a:cubicBezTo>
                    <a:close/>
                  </a:path>
                  <a:path w="1190951" h="553998" stroke="0" extrusionOk="0">
                    <a:moveTo>
                      <a:pt x="0" y="0"/>
                    </a:moveTo>
                    <a:cubicBezTo>
                      <a:pt x="221853" y="-9758"/>
                      <a:pt x="324854" y="20123"/>
                      <a:pt x="619295" y="0"/>
                    </a:cubicBezTo>
                    <a:cubicBezTo>
                      <a:pt x="913736" y="-20123"/>
                      <a:pt x="933899" y="12595"/>
                      <a:pt x="1190951" y="0"/>
                    </a:cubicBezTo>
                    <a:cubicBezTo>
                      <a:pt x="1202578" y="211903"/>
                      <a:pt x="1209219" y="296264"/>
                      <a:pt x="1190951" y="553998"/>
                    </a:cubicBezTo>
                    <a:cubicBezTo>
                      <a:pt x="931222" y="555739"/>
                      <a:pt x="727213" y="554907"/>
                      <a:pt x="595476" y="553998"/>
                    </a:cubicBezTo>
                    <a:cubicBezTo>
                      <a:pt x="463739" y="553089"/>
                      <a:pt x="277544" y="570516"/>
                      <a:pt x="0" y="553998"/>
                    </a:cubicBezTo>
                    <a:cubicBezTo>
                      <a:pt x="6988" y="367478"/>
                      <a:pt x="-10484" y="14589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91440" rIns="91440" bIns="9144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7" y="5005868"/>
                <a:ext cx="119095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190951"/>
                          <a:gd name="connsiteY0" fmla="*/ 0 h 553998"/>
                          <a:gd name="connsiteX1" fmla="*/ 583566 w 1190951"/>
                          <a:gd name="connsiteY1" fmla="*/ 0 h 553998"/>
                          <a:gd name="connsiteX2" fmla="*/ 1190951 w 1190951"/>
                          <a:gd name="connsiteY2" fmla="*/ 0 h 553998"/>
                          <a:gd name="connsiteX3" fmla="*/ 1190951 w 1190951"/>
                          <a:gd name="connsiteY3" fmla="*/ 553998 h 553998"/>
                          <a:gd name="connsiteX4" fmla="*/ 631204 w 1190951"/>
                          <a:gd name="connsiteY4" fmla="*/ 553998 h 553998"/>
                          <a:gd name="connsiteX5" fmla="*/ 0 w 1190951"/>
                          <a:gd name="connsiteY5" fmla="*/ 553998 h 553998"/>
                          <a:gd name="connsiteX6" fmla="*/ 0 w 1190951"/>
                          <a:gd name="connsiteY6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90951" h="553998" fill="none" extrusionOk="0">
                            <a:moveTo>
                              <a:pt x="0" y="0"/>
                            </a:moveTo>
                            <a:cubicBezTo>
                              <a:pt x="257692" y="1194"/>
                              <a:pt x="411930" y="25056"/>
                              <a:pt x="583566" y="0"/>
                            </a:cubicBezTo>
                            <a:cubicBezTo>
                              <a:pt x="755202" y="-25056"/>
                              <a:pt x="923419" y="-2288"/>
                              <a:pt x="1190951" y="0"/>
                            </a:cubicBezTo>
                            <a:cubicBezTo>
                              <a:pt x="1212136" y="265770"/>
                              <a:pt x="1203689" y="314716"/>
                              <a:pt x="1190951" y="553998"/>
                            </a:cubicBezTo>
                            <a:cubicBezTo>
                              <a:pt x="939622" y="538840"/>
                              <a:pt x="773911" y="533749"/>
                              <a:pt x="631204" y="553998"/>
                            </a:cubicBezTo>
                            <a:cubicBezTo>
                              <a:pt x="488497" y="574247"/>
                              <a:pt x="284745" y="548608"/>
                              <a:pt x="0" y="553998"/>
                            </a:cubicBezTo>
                            <a:cubicBezTo>
                              <a:pt x="-5876" y="352141"/>
                              <a:pt x="-433" y="208190"/>
                              <a:pt x="0" y="0"/>
                            </a:cubicBezTo>
                            <a:close/>
                          </a:path>
                          <a:path w="1190951" h="553998" stroke="0" extrusionOk="0">
                            <a:moveTo>
                              <a:pt x="0" y="0"/>
                            </a:moveTo>
                            <a:cubicBezTo>
                              <a:pt x="221853" y="-9758"/>
                              <a:pt x="324854" y="20123"/>
                              <a:pt x="619295" y="0"/>
                            </a:cubicBezTo>
                            <a:cubicBezTo>
                              <a:pt x="913736" y="-20123"/>
                              <a:pt x="933899" y="12595"/>
                              <a:pt x="1190951" y="0"/>
                            </a:cubicBezTo>
                            <a:cubicBezTo>
                              <a:pt x="1202578" y="211903"/>
                              <a:pt x="1209219" y="296264"/>
                              <a:pt x="1190951" y="553998"/>
                            </a:cubicBezTo>
                            <a:cubicBezTo>
                              <a:pt x="931222" y="555739"/>
                              <a:pt x="727213" y="554907"/>
                              <a:pt x="595476" y="553998"/>
                            </a:cubicBezTo>
                            <a:cubicBezTo>
                              <a:pt x="463739" y="553089"/>
                              <a:pt x="277544" y="570516"/>
                              <a:pt x="0" y="553998"/>
                            </a:cubicBezTo>
                            <a:cubicBezTo>
                              <a:pt x="6988" y="367478"/>
                              <a:pt x="-10484" y="1458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937680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BCE95F-0759-454F-BB33-0DF5D78F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53" y="2405414"/>
            <a:ext cx="2457684" cy="2457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392352-E853-46DA-B697-20C62892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96" y="2099508"/>
            <a:ext cx="6163999" cy="3996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CBC00-E686-480E-93E1-15130C1FA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19" y="568424"/>
            <a:ext cx="2710958" cy="2692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5E20D0-7D27-40E7-B2D6-9A464493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19" y="3402869"/>
            <a:ext cx="2710958" cy="26929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Applying Gaussian Filters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0417" y="5005868"/>
                <a:ext cx="1190951" cy="553998"/>
              </a:xfrm>
              <a:custGeom>
                <a:avLst/>
                <a:gdLst>
                  <a:gd name="connsiteX0" fmla="*/ 0 w 1190951"/>
                  <a:gd name="connsiteY0" fmla="*/ 0 h 553998"/>
                  <a:gd name="connsiteX1" fmla="*/ 583566 w 1190951"/>
                  <a:gd name="connsiteY1" fmla="*/ 0 h 553998"/>
                  <a:gd name="connsiteX2" fmla="*/ 1190951 w 1190951"/>
                  <a:gd name="connsiteY2" fmla="*/ 0 h 553998"/>
                  <a:gd name="connsiteX3" fmla="*/ 1190951 w 1190951"/>
                  <a:gd name="connsiteY3" fmla="*/ 553998 h 553998"/>
                  <a:gd name="connsiteX4" fmla="*/ 631204 w 1190951"/>
                  <a:gd name="connsiteY4" fmla="*/ 553998 h 553998"/>
                  <a:gd name="connsiteX5" fmla="*/ 0 w 1190951"/>
                  <a:gd name="connsiteY5" fmla="*/ 553998 h 553998"/>
                  <a:gd name="connsiteX6" fmla="*/ 0 w 1190951"/>
                  <a:gd name="connsiteY6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0951" h="553998" fill="none" extrusionOk="0">
                    <a:moveTo>
                      <a:pt x="0" y="0"/>
                    </a:moveTo>
                    <a:cubicBezTo>
                      <a:pt x="257692" y="1194"/>
                      <a:pt x="411930" y="25056"/>
                      <a:pt x="583566" y="0"/>
                    </a:cubicBezTo>
                    <a:cubicBezTo>
                      <a:pt x="755202" y="-25056"/>
                      <a:pt x="923419" y="-2288"/>
                      <a:pt x="1190951" y="0"/>
                    </a:cubicBezTo>
                    <a:cubicBezTo>
                      <a:pt x="1212136" y="265770"/>
                      <a:pt x="1203689" y="314716"/>
                      <a:pt x="1190951" y="553998"/>
                    </a:cubicBezTo>
                    <a:cubicBezTo>
                      <a:pt x="939622" y="538840"/>
                      <a:pt x="773911" y="533749"/>
                      <a:pt x="631204" y="553998"/>
                    </a:cubicBezTo>
                    <a:cubicBezTo>
                      <a:pt x="488497" y="574247"/>
                      <a:pt x="284745" y="548608"/>
                      <a:pt x="0" y="553998"/>
                    </a:cubicBezTo>
                    <a:cubicBezTo>
                      <a:pt x="-5876" y="352141"/>
                      <a:pt x="-433" y="208190"/>
                      <a:pt x="0" y="0"/>
                    </a:cubicBezTo>
                    <a:close/>
                  </a:path>
                  <a:path w="1190951" h="553998" stroke="0" extrusionOk="0">
                    <a:moveTo>
                      <a:pt x="0" y="0"/>
                    </a:moveTo>
                    <a:cubicBezTo>
                      <a:pt x="221853" y="-9758"/>
                      <a:pt x="324854" y="20123"/>
                      <a:pt x="619295" y="0"/>
                    </a:cubicBezTo>
                    <a:cubicBezTo>
                      <a:pt x="913736" y="-20123"/>
                      <a:pt x="933899" y="12595"/>
                      <a:pt x="1190951" y="0"/>
                    </a:cubicBezTo>
                    <a:cubicBezTo>
                      <a:pt x="1202578" y="211903"/>
                      <a:pt x="1209219" y="296264"/>
                      <a:pt x="1190951" y="553998"/>
                    </a:cubicBezTo>
                    <a:cubicBezTo>
                      <a:pt x="931222" y="555739"/>
                      <a:pt x="727213" y="554907"/>
                      <a:pt x="595476" y="553998"/>
                    </a:cubicBezTo>
                    <a:cubicBezTo>
                      <a:pt x="463739" y="553089"/>
                      <a:pt x="277544" y="570516"/>
                      <a:pt x="0" y="553998"/>
                    </a:cubicBezTo>
                    <a:cubicBezTo>
                      <a:pt x="6988" y="367478"/>
                      <a:pt x="-10484" y="14589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91440" rIns="91440" bIns="9144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7" y="5005868"/>
                <a:ext cx="119095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190951"/>
                          <a:gd name="connsiteY0" fmla="*/ 0 h 553998"/>
                          <a:gd name="connsiteX1" fmla="*/ 583566 w 1190951"/>
                          <a:gd name="connsiteY1" fmla="*/ 0 h 553998"/>
                          <a:gd name="connsiteX2" fmla="*/ 1190951 w 1190951"/>
                          <a:gd name="connsiteY2" fmla="*/ 0 h 553998"/>
                          <a:gd name="connsiteX3" fmla="*/ 1190951 w 1190951"/>
                          <a:gd name="connsiteY3" fmla="*/ 553998 h 553998"/>
                          <a:gd name="connsiteX4" fmla="*/ 631204 w 1190951"/>
                          <a:gd name="connsiteY4" fmla="*/ 553998 h 553998"/>
                          <a:gd name="connsiteX5" fmla="*/ 0 w 1190951"/>
                          <a:gd name="connsiteY5" fmla="*/ 553998 h 553998"/>
                          <a:gd name="connsiteX6" fmla="*/ 0 w 1190951"/>
                          <a:gd name="connsiteY6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90951" h="553998" fill="none" extrusionOk="0">
                            <a:moveTo>
                              <a:pt x="0" y="0"/>
                            </a:moveTo>
                            <a:cubicBezTo>
                              <a:pt x="257692" y="1194"/>
                              <a:pt x="411930" y="25056"/>
                              <a:pt x="583566" y="0"/>
                            </a:cubicBezTo>
                            <a:cubicBezTo>
                              <a:pt x="755202" y="-25056"/>
                              <a:pt x="923419" y="-2288"/>
                              <a:pt x="1190951" y="0"/>
                            </a:cubicBezTo>
                            <a:cubicBezTo>
                              <a:pt x="1212136" y="265770"/>
                              <a:pt x="1203689" y="314716"/>
                              <a:pt x="1190951" y="553998"/>
                            </a:cubicBezTo>
                            <a:cubicBezTo>
                              <a:pt x="939622" y="538840"/>
                              <a:pt x="773911" y="533749"/>
                              <a:pt x="631204" y="553998"/>
                            </a:cubicBezTo>
                            <a:cubicBezTo>
                              <a:pt x="488497" y="574247"/>
                              <a:pt x="284745" y="548608"/>
                              <a:pt x="0" y="553998"/>
                            </a:cubicBezTo>
                            <a:cubicBezTo>
                              <a:pt x="-5876" y="352141"/>
                              <a:pt x="-433" y="208190"/>
                              <a:pt x="0" y="0"/>
                            </a:cubicBezTo>
                            <a:close/>
                          </a:path>
                          <a:path w="1190951" h="553998" stroke="0" extrusionOk="0">
                            <a:moveTo>
                              <a:pt x="0" y="0"/>
                            </a:moveTo>
                            <a:cubicBezTo>
                              <a:pt x="221853" y="-9758"/>
                              <a:pt x="324854" y="20123"/>
                              <a:pt x="619295" y="0"/>
                            </a:cubicBezTo>
                            <a:cubicBezTo>
                              <a:pt x="913736" y="-20123"/>
                              <a:pt x="933899" y="12595"/>
                              <a:pt x="1190951" y="0"/>
                            </a:cubicBezTo>
                            <a:cubicBezTo>
                              <a:pt x="1202578" y="211903"/>
                              <a:pt x="1209219" y="296264"/>
                              <a:pt x="1190951" y="553998"/>
                            </a:cubicBezTo>
                            <a:cubicBezTo>
                              <a:pt x="931222" y="555739"/>
                              <a:pt x="727213" y="554907"/>
                              <a:pt x="595476" y="553998"/>
                            </a:cubicBezTo>
                            <a:cubicBezTo>
                              <a:pt x="463739" y="553089"/>
                              <a:pt x="277544" y="570516"/>
                              <a:pt x="0" y="553998"/>
                            </a:cubicBezTo>
                            <a:cubicBezTo>
                              <a:pt x="6988" y="367478"/>
                              <a:pt x="-10484" y="1458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81154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A3112C-4D04-46F5-A195-3781E6A4ED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Gaussian filtering removes parts of the signal above a certain frequency. </a:t>
            </a:r>
          </a:p>
          <a:p>
            <a:r>
              <a:rPr lang="en-US" dirty="0"/>
              <a:t>Often noise is high frequency and signal is low frequency.</a:t>
            </a:r>
          </a:p>
          <a:p>
            <a:endParaRPr lang="en-US" dirty="0"/>
          </a:p>
          <a:p>
            <a:r>
              <a:rPr lang="en-US" dirty="0"/>
              <a:t>Fail when the noise distribution is not Gaussian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Filters Problem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7199872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Where Gaussian Fails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2177B-B03A-49F1-83D1-84751BE1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9" y="2099508"/>
            <a:ext cx="6163999" cy="39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91808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431D8-09BF-4A84-AEF5-590347EF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7" y="2093011"/>
            <a:ext cx="6163999" cy="3996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7E07D-8D4B-4901-8D7A-0011AB07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19" y="568424"/>
            <a:ext cx="2710958" cy="2692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0AB16-CFF5-4F45-ABF9-DC208D14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19" y="3402869"/>
            <a:ext cx="2710958" cy="26929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Where Gaussian Fails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E8774-A658-4220-922E-FEE0BD058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51" y="2405412"/>
            <a:ext cx="2457685" cy="2457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0417" y="5005868"/>
                <a:ext cx="1190951" cy="553998"/>
              </a:xfrm>
              <a:custGeom>
                <a:avLst/>
                <a:gdLst>
                  <a:gd name="connsiteX0" fmla="*/ 0 w 1190951"/>
                  <a:gd name="connsiteY0" fmla="*/ 0 h 553998"/>
                  <a:gd name="connsiteX1" fmla="*/ 583566 w 1190951"/>
                  <a:gd name="connsiteY1" fmla="*/ 0 h 553998"/>
                  <a:gd name="connsiteX2" fmla="*/ 1190951 w 1190951"/>
                  <a:gd name="connsiteY2" fmla="*/ 0 h 553998"/>
                  <a:gd name="connsiteX3" fmla="*/ 1190951 w 1190951"/>
                  <a:gd name="connsiteY3" fmla="*/ 553998 h 553998"/>
                  <a:gd name="connsiteX4" fmla="*/ 631204 w 1190951"/>
                  <a:gd name="connsiteY4" fmla="*/ 553998 h 553998"/>
                  <a:gd name="connsiteX5" fmla="*/ 0 w 1190951"/>
                  <a:gd name="connsiteY5" fmla="*/ 553998 h 553998"/>
                  <a:gd name="connsiteX6" fmla="*/ 0 w 1190951"/>
                  <a:gd name="connsiteY6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0951" h="553998" fill="none" extrusionOk="0">
                    <a:moveTo>
                      <a:pt x="0" y="0"/>
                    </a:moveTo>
                    <a:cubicBezTo>
                      <a:pt x="257692" y="1194"/>
                      <a:pt x="411930" y="25056"/>
                      <a:pt x="583566" y="0"/>
                    </a:cubicBezTo>
                    <a:cubicBezTo>
                      <a:pt x="755202" y="-25056"/>
                      <a:pt x="923419" y="-2288"/>
                      <a:pt x="1190951" y="0"/>
                    </a:cubicBezTo>
                    <a:cubicBezTo>
                      <a:pt x="1212136" y="265770"/>
                      <a:pt x="1203689" y="314716"/>
                      <a:pt x="1190951" y="553998"/>
                    </a:cubicBezTo>
                    <a:cubicBezTo>
                      <a:pt x="939622" y="538840"/>
                      <a:pt x="773911" y="533749"/>
                      <a:pt x="631204" y="553998"/>
                    </a:cubicBezTo>
                    <a:cubicBezTo>
                      <a:pt x="488497" y="574247"/>
                      <a:pt x="284745" y="548608"/>
                      <a:pt x="0" y="553998"/>
                    </a:cubicBezTo>
                    <a:cubicBezTo>
                      <a:pt x="-5876" y="352141"/>
                      <a:pt x="-433" y="208190"/>
                      <a:pt x="0" y="0"/>
                    </a:cubicBezTo>
                    <a:close/>
                  </a:path>
                  <a:path w="1190951" h="553998" stroke="0" extrusionOk="0">
                    <a:moveTo>
                      <a:pt x="0" y="0"/>
                    </a:moveTo>
                    <a:cubicBezTo>
                      <a:pt x="221853" y="-9758"/>
                      <a:pt x="324854" y="20123"/>
                      <a:pt x="619295" y="0"/>
                    </a:cubicBezTo>
                    <a:cubicBezTo>
                      <a:pt x="913736" y="-20123"/>
                      <a:pt x="933899" y="12595"/>
                      <a:pt x="1190951" y="0"/>
                    </a:cubicBezTo>
                    <a:cubicBezTo>
                      <a:pt x="1202578" y="211903"/>
                      <a:pt x="1209219" y="296264"/>
                      <a:pt x="1190951" y="553998"/>
                    </a:cubicBezTo>
                    <a:cubicBezTo>
                      <a:pt x="931222" y="555739"/>
                      <a:pt x="727213" y="554907"/>
                      <a:pt x="595476" y="553998"/>
                    </a:cubicBezTo>
                    <a:cubicBezTo>
                      <a:pt x="463739" y="553089"/>
                      <a:pt x="277544" y="570516"/>
                      <a:pt x="0" y="553998"/>
                    </a:cubicBezTo>
                    <a:cubicBezTo>
                      <a:pt x="6988" y="367478"/>
                      <a:pt x="-10484" y="14589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91440" rIns="91440" bIns="9144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3DCA54-EE40-4DB0-905B-895DFECBD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7" y="5005868"/>
                <a:ext cx="119095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415227003">
                      <a:custGeom>
                        <a:avLst/>
                        <a:gdLst>
                          <a:gd name="connsiteX0" fmla="*/ 0 w 1190951"/>
                          <a:gd name="connsiteY0" fmla="*/ 0 h 553998"/>
                          <a:gd name="connsiteX1" fmla="*/ 583566 w 1190951"/>
                          <a:gd name="connsiteY1" fmla="*/ 0 h 553998"/>
                          <a:gd name="connsiteX2" fmla="*/ 1190951 w 1190951"/>
                          <a:gd name="connsiteY2" fmla="*/ 0 h 553998"/>
                          <a:gd name="connsiteX3" fmla="*/ 1190951 w 1190951"/>
                          <a:gd name="connsiteY3" fmla="*/ 553998 h 553998"/>
                          <a:gd name="connsiteX4" fmla="*/ 631204 w 1190951"/>
                          <a:gd name="connsiteY4" fmla="*/ 553998 h 553998"/>
                          <a:gd name="connsiteX5" fmla="*/ 0 w 1190951"/>
                          <a:gd name="connsiteY5" fmla="*/ 553998 h 553998"/>
                          <a:gd name="connsiteX6" fmla="*/ 0 w 1190951"/>
                          <a:gd name="connsiteY6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90951" h="553998" fill="none" extrusionOk="0">
                            <a:moveTo>
                              <a:pt x="0" y="0"/>
                            </a:moveTo>
                            <a:cubicBezTo>
                              <a:pt x="257692" y="1194"/>
                              <a:pt x="411930" y="25056"/>
                              <a:pt x="583566" y="0"/>
                            </a:cubicBezTo>
                            <a:cubicBezTo>
                              <a:pt x="755202" y="-25056"/>
                              <a:pt x="923419" y="-2288"/>
                              <a:pt x="1190951" y="0"/>
                            </a:cubicBezTo>
                            <a:cubicBezTo>
                              <a:pt x="1212136" y="265770"/>
                              <a:pt x="1203689" y="314716"/>
                              <a:pt x="1190951" y="553998"/>
                            </a:cubicBezTo>
                            <a:cubicBezTo>
                              <a:pt x="939622" y="538840"/>
                              <a:pt x="773911" y="533749"/>
                              <a:pt x="631204" y="553998"/>
                            </a:cubicBezTo>
                            <a:cubicBezTo>
                              <a:pt x="488497" y="574247"/>
                              <a:pt x="284745" y="548608"/>
                              <a:pt x="0" y="553998"/>
                            </a:cubicBezTo>
                            <a:cubicBezTo>
                              <a:pt x="-5876" y="352141"/>
                              <a:pt x="-433" y="208190"/>
                              <a:pt x="0" y="0"/>
                            </a:cubicBezTo>
                            <a:close/>
                          </a:path>
                          <a:path w="1190951" h="553998" stroke="0" extrusionOk="0">
                            <a:moveTo>
                              <a:pt x="0" y="0"/>
                            </a:moveTo>
                            <a:cubicBezTo>
                              <a:pt x="221853" y="-9758"/>
                              <a:pt x="324854" y="20123"/>
                              <a:pt x="619295" y="0"/>
                            </a:cubicBezTo>
                            <a:cubicBezTo>
                              <a:pt x="913736" y="-20123"/>
                              <a:pt x="933899" y="12595"/>
                              <a:pt x="1190951" y="0"/>
                            </a:cubicBezTo>
                            <a:cubicBezTo>
                              <a:pt x="1202578" y="211903"/>
                              <a:pt x="1209219" y="296264"/>
                              <a:pt x="1190951" y="553998"/>
                            </a:cubicBezTo>
                            <a:cubicBezTo>
                              <a:pt x="931222" y="555739"/>
                              <a:pt x="727213" y="554907"/>
                              <a:pt x="595476" y="553998"/>
                            </a:cubicBezTo>
                            <a:cubicBezTo>
                              <a:pt x="463739" y="553089"/>
                              <a:pt x="277544" y="570516"/>
                              <a:pt x="0" y="553998"/>
                            </a:cubicBezTo>
                            <a:cubicBezTo>
                              <a:pt x="6988" y="367478"/>
                              <a:pt x="-10484" y="1458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272142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A3112C-4D04-46F5-A195-3781E6A4ED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Means can be arbitrarily distorted by outliers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else is an “average” other than a mean?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Filters Problem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88D12F-27FB-454F-B1FE-617BFFF7A8F2}"/>
              </a:ext>
            </a:extLst>
          </p:cNvPr>
          <p:cNvGraphicFramePr/>
          <p:nvPr/>
        </p:nvGraphicFramePr>
        <p:xfrm>
          <a:off x="2775044" y="2848941"/>
          <a:ext cx="5080000" cy="526758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6543335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760397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91448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555281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254553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055320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788606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53027378"/>
                    </a:ext>
                  </a:extLst>
                </a:gridCol>
              </a:tblGrid>
              <a:tr h="5267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F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1000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646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B86508-C98B-4DD2-89DD-94524F1FDA4D}"/>
              </a:ext>
            </a:extLst>
          </p:cNvPr>
          <p:cNvGraphicFramePr/>
          <p:nvPr/>
        </p:nvGraphicFramePr>
        <p:xfrm>
          <a:off x="2775044" y="3639692"/>
          <a:ext cx="1828800" cy="526758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32541895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47146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8382946"/>
                    </a:ext>
                  </a:extLst>
                </a:gridCol>
              </a:tblGrid>
              <a:tr h="52675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0.8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93036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641320-08CE-44CE-90DC-A38DD294404E}"/>
              </a:ext>
            </a:extLst>
          </p:cNvPr>
          <p:cNvGraphicFramePr/>
          <p:nvPr/>
        </p:nvGraphicFramePr>
        <p:xfrm>
          <a:off x="2775044" y="4430443"/>
          <a:ext cx="3860800" cy="526758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29353363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17680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951547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460935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918555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9059162"/>
                    </a:ext>
                  </a:extLst>
                </a:gridCol>
              </a:tblGrid>
              <a:tr h="52675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AB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107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802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110</a:t>
                      </a:r>
                      <a:endParaRPr lang="id-ID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  <a:endParaRPr lang="id-ID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3758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79FE48-368A-490D-9C0A-D08C581B08D3}"/>
              </a:ext>
            </a:extLst>
          </p:cNvPr>
          <p:cNvSpPr txBox="1"/>
          <p:nvPr/>
        </p:nvSpPr>
        <p:spPr>
          <a:xfrm>
            <a:off x="1625610" y="2927654"/>
            <a:ext cx="1149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Signal</a:t>
            </a:r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666D1-57AA-4039-9CB6-6416B13051D4}"/>
              </a:ext>
            </a:extLst>
          </p:cNvPr>
          <p:cNvSpPr txBox="1"/>
          <p:nvPr/>
        </p:nvSpPr>
        <p:spPr>
          <a:xfrm>
            <a:off x="1625610" y="3702305"/>
            <a:ext cx="1149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Filter</a:t>
            </a:r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42A74-3DBB-493B-9642-62D9D1DBEDD1}"/>
              </a:ext>
            </a:extLst>
          </p:cNvPr>
          <p:cNvSpPr txBox="1"/>
          <p:nvPr/>
        </p:nvSpPr>
        <p:spPr>
          <a:xfrm>
            <a:off x="1625610" y="4476956"/>
            <a:ext cx="11494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Output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6813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Median Filter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8296285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Filter (2D)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34E74B-6550-4133-B892-94BBAFC170CC}"/>
              </a:ext>
            </a:extLst>
          </p:cNvPr>
          <p:cNvGraphicFramePr/>
          <p:nvPr/>
        </p:nvGraphicFramePr>
        <p:xfrm>
          <a:off x="945080" y="2954188"/>
          <a:ext cx="2329744" cy="1883628"/>
        </p:xfrm>
        <a:graphic>
          <a:graphicData uri="http://schemas.openxmlformats.org/drawingml/2006/table">
            <a:tbl>
              <a:tblPr/>
              <a:tblGrid>
                <a:gridCol w="582436">
                  <a:extLst>
                    <a:ext uri="{9D8B030D-6E8A-4147-A177-3AD203B41FA5}">
                      <a16:colId xmlns:a16="http://schemas.microsoft.com/office/drawing/2014/main" val="857679428"/>
                    </a:ext>
                  </a:extLst>
                </a:gridCol>
                <a:gridCol w="582436">
                  <a:extLst>
                    <a:ext uri="{9D8B030D-6E8A-4147-A177-3AD203B41FA5}">
                      <a16:colId xmlns:a16="http://schemas.microsoft.com/office/drawing/2014/main" val="2598457517"/>
                    </a:ext>
                  </a:extLst>
                </a:gridCol>
                <a:gridCol w="582436">
                  <a:extLst>
                    <a:ext uri="{9D8B030D-6E8A-4147-A177-3AD203B41FA5}">
                      <a16:colId xmlns:a16="http://schemas.microsoft.com/office/drawing/2014/main" val="606282764"/>
                    </a:ext>
                  </a:extLst>
                </a:gridCol>
                <a:gridCol w="582436">
                  <a:extLst>
                    <a:ext uri="{9D8B030D-6E8A-4147-A177-3AD203B41FA5}">
                      <a16:colId xmlns:a16="http://schemas.microsoft.com/office/drawing/2014/main" val="1819294978"/>
                    </a:ext>
                  </a:extLst>
                </a:gridCol>
              </a:tblGrid>
              <a:tr h="4709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B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8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A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99506"/>
                  </a:ext>
                </a:extLst>
              </a:tr>
              <a:tr h="4709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125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76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4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00990"/>
                  </a:ext>
                </a:extLst>
              </a:tr>
              <a:tr h="4709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144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108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95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112707"/>
                  </a:ext>
                </a:extLst>
              </a:tr>
              <a:tr h="47090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106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87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479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810970-8B01-430B-9BC8-1E975A380357}"/>
              </a:ext>
            </a:extLst>
          </p:cNvPr>
          <p:cNvGraphicFramePr/>
          <p:nvPr/>
        </p:nvGraphicFramePr>
        <p:xfrm>
          <a:off x="9985459" y="3292513"/>
          <a:ext cx="982976" cy="948608"/>
        </p:xfrm>
        <a:graphic>
          <a:graphicData uri="http://schemas.openxmlformats.org/drawingml/2006/table">
            <a:tbl>
              <a:tblPr/>
              <a:tblGrid>
                <a:gridCol w="491488">
                  <a:extLst>
                    <a:ext uri="{9D8B030D-6E8A-4147-A177-3AD203B41FA5}">
                      <a16:colId xmlns:a16="http://schemas.microsoft.com/office/drawing/2014/main" val="3253335972"/>
                    </a:ext>
                  </a:extLst>
                </a:gridCol>
                <a:gridCol w="491488">
                  <a:extLst>
                    <a:ext uri="{9D8B030D-6E8A-4147-A177-3AD203B41FA5}">
                      <a16:colId xmlns:a16="http://schemas.microsoft.com/office/drawing/2014/main" val="2592491508"/>
                    </a:ext>
                  </a:extLst>
                </a:gridCol>
              </a:tblGrid>
              <a:tr h="47430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92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A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19003"/>
                  </a:ext>
                </a:extLst>
              </a:tr>
              <a:tr h="47430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108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95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1124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0E88DFF-D86B-4E55-A362-5391DC8CBE92}"/>
              </a:ext>
            </a:extLst>
          </p:cNvPr>
          <p:cNvSpPr/>
          <p:nvPr/>
        </p:nvSpPr>
        <p:spPr>
          <a:xfrm>
            <a:off x="987611" y="2986087"/>
            <a:ext cx="1645920" cy="13258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9508A5-442E-4B76-B15A-801E9FE96AE0}"/>
              </a:ext>
            </a:extLst>
          </p:cNvPr>
          <p:cNvGraphicFramePr/>
          <p:nvPr/>
        </p:nvGraphicFramePr>
        <p:xfrm>
          <a:off x="4027995" y="2869901"/>
          <a:ext cx="4937760" cy="475488"/>
        </p:xfrm>
        <a:graphic>
          <a:graphicData uri="http://schemas.openxmlformats.org/drawingml/2006/table">
            <a:tbl>
              <a:tblPr/>
              <a:tblGrid>
                <a:gridCol w="548640">
                  <a:extLst>
                    <a:ext uri="{9D8B030D-6E8A-4147-A177-3AD203B41FA5}">
                      <a16:colId xmlns:a16="http://schemas.microsoft.com/office/drawing/2014/main" val="83407768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0272539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004601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199098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2714558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593846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4385317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9887366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32624989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B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81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8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125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830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76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4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144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F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108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12193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922D14-2CEA-4A18-81AA-3EADF12755FC}"/>
              </a:ext>
            </a:extLst>
          </p:cNvPr>
          <p:cNvGraphicFramePr/>
          <p:nvPr/>
        </p:nvGraphicFramePr>
        <p:xfrm>
          <a:off x="4027995" y="4026137"/>
          <a:ext cx="4937760" cy="475488"/>
        </p:xfrm>
        <a:graphic>
          <a:graphicData uri="http://schemas.openxmlformats.org/drawingml/2006/table">
            <a:tbl>
              <a:tblPr/>
              <a:tblGrid>
                <a:gridCol w="548640">
                  <a:extLst>
                    <a:ext uri="{9D8B030D-6E8A-4147-A177-3AD203B41FA5}">
                      <a16:colId xmlns:a16="http://schemas.microsoft.com/office/drawing/2014/main" val="83407768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0272539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004601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69199098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32714558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85938462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4385317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9887366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32624989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C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76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5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9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92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108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125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144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3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830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65947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7592C6-54D5-493E-A957-18D8A467BCAC}"/>
              </a:ext>
            </a:extLst>
          </p:cNvPr>
          <p:cNvGraphicFramePr/>
          <p:nvPr/>
        </p:nvGraphicFramePr>
        <p:xfrm>
          <a:off x="6222555" y="5071736"/>
          <a:ext cx="548640" cy="475488"/>
        </p:xfrm>
        <a:graphic>
          <a:graphicData uri="http://schemas.openxmlformats.org/drawingml/2006/table">
            <a:tbl>
              <a:tblPr/>
              <a:tblGrid>
                <a:gridCol w="548640">
                  <a:extLst>
                    <a:ext uri="{9D8B030D-6E8A-4147-A177-3AD203B41FA5}">
                      <a16:colId xmlns:a16="http://schemas.microsoft.com/office/drawing/2014/main" val="2327145588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92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59476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9D9B6E-CA78-4DBF-81A5-05B464788D76}"/>
              </a:ext>
            </a:extLst>
          </p:cNvPr>
          <p:cNvCxnSpPr/>
          <p:nvPr/>
        </p:nvCxnSpPr>
        <p:spPr>
          <a:xfrm>
            <a:off x="2633531" y="3107645"/>
            <a:ext cx="1204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73A007-EC3E-40B4-8ED9-8152DF87AD96}"/>
              </a:ext>
            </a:extLst>
          </p:cNvPr>
          <p:cNvSpPr txBox="1"/>
          <p:nvPr/>
        </p:nvSpPr>
        <p:spPr>
          <a:xfrm>
            <a:off x="5277504" y="3501097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Sort</a:t>
            </a:r>
            <a:endParaRPr lang="id-ID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99070-6C39-4653-B702-0AC960A6AD8D}"/>
              </a:ext>
            </a:extLst>
          </p:cNvPr>
          <p:cNvCxnSpPr>
            <a:cxnSpLocks/>
          </p:cNvCxnSpPr>
          <p:nvPr/>
        </p:nvCxnSpPr>
        <p:spPr>
          <a:xfrm>
            <a:off x="5943599" y="3488311"/>
            <a:ext cx="0" cy="394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2B8A39-6B36-42FF-8779-EC118585C49E}"/>
              </a:ext>
            </a:extLst>
          </p:cNvPr>
          <p:cNvCxnSpPr>
            <a:cxnSpLocks/>
          </p:cNvCxnSpPr>
          <p:nvPr/>
        </p:nvCxnSpPr>
        <p:spPr>
          <a:xfrm>
            <a:off x="7042095" y="3488311"/>
            <a:ext cx="0" cy="394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E235B8-85A5-49FA-9EEB-389117DA3D35}"/>
              </a:ext>
            </a:extLst>
          </p:cNvPr>
          <p:cNvSpPr txBox="1"/>
          <p:nvPr/>
        </p:nvSpPr>
        <p:spPr>
          <a:xfrm>
            <a:off x="5822724" y="4584353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median</a:t>
            </a:r>
            <a:endParaRPr lang="id-ID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081ECC-03EB-4D0D-9435-7453754C3E2E}"/>
              </a:ext>
            </a:extLst>
          </p:cNvPr>
          <p:cNvCxnSpPr>
            <a:cxnSpLocks/>
          </p:cNvCxnSpPr>
          <p:nvPr/>
        </p:nvCxnSpPr>
        <p:spPr>
          <a:xfrm>
            <a:off x="6488819" y="4571567"/>
            <a:ext cx="0" cy="394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863C33-2371-4693-AB5B-F06FCBB86C3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771195" y="3547644"/>
            <a:ext cx="3095819" cy="1761836"/>
          </a:xfrm>
          <a:prstGeom prst="bentConnector3">
            <a:avLst>
              <a:gd name="adj1" fmla="val 881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165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4619F4-9EF7-43AF-81D9-47479D1D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5" y="2099508"/>
            <a:ext cx="6163999" cy="3996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0B627-4D0F-41FD-95C7-3DD5DDA8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385" y="568424"/>
            <a:ext cx="2710958" cy="2692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1068C-EA65-4682-85BE-D3248014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19" y="3397538"/>
            <a:ext cx="2716324" cy="2698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Applying Median Filter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3DCA54-EE40-4DB0-905B-895DFECBD2FE}"/>
              </a:ext>
            </a:extLst>
          </p:cNvPr>
          <p:cNvSpPr>
            <a:spLocks/>
          </p:cNvSpPr>
          <p:nvPr/>
        </p:nvSpPr>
        <p:spPr>
          <a:xfrm>
            <a:off x="748527" y="2429141"/>
            <a:ext cx="1463144" cy="800219"/>
          </a:xfrm>
          <a:custGeom>
            <a:avLst/>
            <a:gdLst>
              <a:gd name="connsiteX0" fmla="*/ 0 w 1463144"/>
              <a:gd name="connsiteY0" fmla="*/ 0 h 800219"/>
              <a:gd name="connsiteX1" fmla="*/ 443820 w 1463144"/>
              <a:gd name="connsiteY1" fmla="*/ 0 h 800219"/>
              <a:gd name="connsiteX2" fmla="*/ 931535 w 1463144"/>
              <a:gd name="connsiteY2" fmla="*/ 0 h 800219"/>
              <a:gd name="connsiteX3" fmla="*/ 1463144 w 1463144"/>
              <a:gd name="connsiteY3" fmla="*/ 0 h 800219"/>
              <a:gd name="connsiteX4" fmla="*/ 1463144 w 1463144"/>
              <a:gd name="connsiteY4" fmla="*/ 384105 h 800219"/>
              <a:gd name="connsiteX5" fmla="*/ 1463144 w 1463144"/>
              <a:gd name="connsiteY5" fmla="*/ 800219 h 800219"/>
              <a:gd name="connsiteX6" fmla="*/ 990061 w 1463144"/>
              <a:gd name="connsiteY6" fmla="*/ 800219 h 800219"/>
              <a:gd name="connsiteX7" fmla="*/ 502346 w 1463144"/>
              <a:gd name="connsiteY7" fmla="*/ 800219 h 800219"/>
              <a:gd name="connsiteX8" fmla="*/ 0 w 1463144"/>
              <a:gd name="connsiteY8" fmla="*/ 800219 h 800219"/>
              <a:gd name="connsiteX9" fmla="*/ 0 w 1463144"/>
              <a:gd name="connsiteY9" fmla="*/ 424116 h 800219"/>
              <a:gd name="connsiteX10" fmla="*/ 0 w 1463144"/>
              <a:gd name="connsiteY10" fmla="*/ 0 h 80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3144" h="800219" fill="none" extrusionOk="0">
                <a:moveTo>
                  <a:pt x="0" y="0"/>
                </a:moveTo>
                <a:cubicBezTo>
                  <a:pt x="123556" y="-13800"/>
                  <a:pt x="323203" y="-9479"/>
                  <a:pt x="443820" y="0"/>
                </a:cubicBezTo>
                <a:cubicBezTo>
                  <a:pt x="564437" y="9479"/>
                  <a:pt x="831068" y="-3387"/>
                  <a:pt x="931535" y="0"/>
                </a:cubicBezTo>
                <a:cubicBezTo>
                  <a:pt x="1032002" y="3387"/>
                  <a:pt x="1266526" y="-13283"/>
                  <a:pt x="1463144" y="0"/>
                </a:cubicBezTo>
                <a:cubicBezTo>
                  <a:pt x="1460472" y="182996"/>
                  <a:pt x="1475829" y="212942"/>
                  <a:pt x="1463144" y="384105"/>
                </a:cubicBezTo>
                <a:cubicBezTo>
                  <a:pt x="1450459" y="555269"/>
                  <a:pt x="1481958" y="712293"/>
                  <a:pt x="1463144" y="800219"/>
                </a:cubicBezTo>
                <a:cubicBezTo>
                  <a:pt x="1264296" y="802466"/>
                  <a:pt x="1114213" y="787869"/>
                  <a:pt x="990061" y="800219"/>
                </a:cubicBezTo>
                <a:cubicBezTo>
                  <a:pt x="865909" y="812569"/>
                  <a:pt x="716120" y="801830"/>
                  <a:pt x="502346" y="800219"/>
                </a:cubicBezTo>
                <a:cubicBezTo>
                  <a:pt x="288572" y="798608"/>
                  <a:pt x="251144" y="782356"/>
                  <a:pt x="0" y="800219"/>
                </a:cubicBezTo>
                <a:cubicBezTo>
                  <a:pt x="-8407" y="680046"/>
                  <a:pt x="-6157" y="516246"/>
                  <a:pt x="0" y="424116"/>
                </a:cubicBezTo>
                <a:cubicBezTo>
                  <a:pt x="6157" y="331986"/>
                  <a:pt x="-20225" y="199981"/>
                  <a:pt x="0" y="0"/>
                </a:cubicBezTo>
                <a:close/>
              </a:path>
              <a:path w="1463144" h="800219" stroke="0" extrusionOk="0">
                <a:moveTo>
                  <a:pt x="0" y="0"/>
                </a:moveTo>
                <a:cubicBezTo>
                  <a:pt x="207869" y="-24199"/>
                  <a:pt x="281188" y="21560"/>
                  <a:pt x="516978" y="0"/>
                </a:cubicBezTo>
                <a:cubicBezTo>
                  <a:pt x="752768" y="-21560"/>
                  <a:pt x="898664" y="-14180"/>
                  <a:pt x="1033955" y="0"/>
                </a:cubicBezTo>
                <a:cubicBezTo>
                  <a:pt x="1169246" y="14180"/>
                  <a:pt x="1304970" y="-12763"/>
                  <a:pt x="1463144" y="0"/>
                </a:cubicBezTo>
                <a:cubicBezTo>
                  <a:pt x="1465583" y="184797"/>
                  <a:pt x="1482993" y="276066"/>
                  <a:pt x="1463144" y="416114"/>
                </a:cubicBezTo>
                <a:cubicBezTo>
                  <a:pt x="1443295" y="556162"/>
                  <a:pt x="1446048" y="625817"/>
                  <a:pt x="1463144" y="800219"/>
                </a:cubicBezTo>
                <a:cubicBezTo>
                  <a:pt x="1346775" y="801734"/>
                  <a:pt x="1127734" y="812966"/>
                  <a:pt x="960798" y="800219"/>
                </a:cubicBezTo>
                <a:cubicBezTo>
                  <a:pt x="793862" y="787472"/>
                  <a:pt x="622545" y="775304"/>
                  <a:pt x="443820" y="800219"/>
                </a:cubicBezTo>
                <a:cubicBezTo>
                  <a:pt x="265095" y="825134"/>
                  <a:pt x="171741" y="812579"/>
                  <a:pt x="0" y="800219"/>
                </a:cubicBezTo>
                <a:cubicBezTo>
                  <a:pt x="2134" y="662726"/>
                  <a:pt x="-5104" y="579876"/>
                  <a:pt x="0" y="384105"/>
                </a:cubicBezTo>
                <a:cubicBezTo>
                  <a:pt x="5104" y="188334"/>
                  <a:pt x="-8685" y="1265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152270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91440" rIns="91440" bIns="91440">
            <a:spAutoFit/>
          </a:bodyPr>
          <a:lstStyle/>
          <a:p>
            <a:pPr algn="ctr"/>
            <a:r>
              <a:rPr lang="en-US" sz="2000" dirty="0"/>
              <a:t>Median</a:t>
            </a:r>
          </a:p>
          <a:p>
            <a:pPr algn="ctr"/>
            <a:r>
              <a:rPr lang="en-US" sz="2000" dirty="0"/>
              <a:t>size=3</a:t>
            </a:r>
          </a:p>
        </p:txBody>
      </p:sp>
    </p:spTree>
    <p:extLst>
      <p:ext uri="{BB962C8B-B14F-4D97-AF65-F5344CB8AC3E}">
        <p14:creationId xmlns:p14="http://schemas.microsoft.com/office/powerpoint/2010/main" val="389563602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D7A9C872-98BF-4C08-B05E-5857586E064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2000" dirty="0"/>
                  <a:t>Given an input image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and a kernel (filter)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000" dirty="0"/>
                  <a:t> dimensions</a:t>
                </a:r>
                <a:endParaRPr lang="en-US" sz="1400" i="1" dirty="0"/>
              </a:p>
              <a:p>
                <a:endParaRPr lang="en-US" sz="2000" i="1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D7A9C872-98BF-4C08-B05E-5857586E0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0A2911-E9AF-404B-8C9A-347BD0E4D74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86084" y="2956956"/>
                <a:ext cx="1504001" cy="553998"/>
              </a:xfrm>
              <a:custGeom>
                <a:avLst/>
                <a:gdLst>
                  <a:gd name="connsiteX0" fmla="*/ 0 w 1504001"/>
                  <a:gd name="connsiteY0" fmla="*/ 0 h 553998"/>
                  <a:gd name="connsiteX1" fmla="*/ 456214 w 1504001"/>
                  <a:gd name="connsiteY1" fmla="*/ 0 h 553998"/>
                  <a:gd name="connsiteX2" fmla="*/ 957547 w 1504001"/>
                  <a:gd name="connsiteY2" fmla="*/ 0 h 553998"/>
                  <a:gd name="connsiteX3" fmla="*/ 1504001 w 1504001"/>
                  <a:gd name="connsiteY3" fmla="*/ 0 h 553998"/>
                  <a:gd name="connsiteX4" fmla="*/ 1504001 w 1504001"/>
                  <a:gd name="connsiteY4" fmla="*/ 553998 h 553998"/>
                  <a:gd name="connsiteX5" fmla="*/ 987627 w 1504001"/>
                  <a:gd name="connsiteY5" fmla="*/ 553998 h 553998"/>
                  <a:gd name="connsiteX6" fmla="*/ 471254 w 1504001"/>
                  <a:gd name="connsiteY6" fmla="*/ 553998 h 553998"/>
                  <a:gd name="connsiteX7" fmla="*/ 0 w 1504001"/>
                  <a:gd name="connsiteY7" fmla="*/ 553998 h 553998"/>
                  <a:gd name="connsiteX8" fmla="*/ 0 w 1504001"/>
                  <a:gd name="connsiteY8" fmla="*/ 0 h 55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4001" h="553998" fill="none" extrusionOk="0">
                    <a:moveTo>
                      <a:pt x="0" y="0"/>
                    </a:moveTo>
                    <a:cubicBezTo>
                      <a:pt x="222353" y="-15013"/>
                      <a:pt x="255154" y="9150"/>
                      <a:pt x="456214" y="0"/>
                    </a:cubicBezTo>
                    <a:cubicBezTo>
                      <a:pt x="657274" y="-9150"/>
                      <a:pt x="725214" y="12852"/>
                      <a:pt x="957547" y="0"/>
                    </a:cubicBezTo>
                    <a:cubicBezTo>
                      <a:pt x="1189880" y="-12852"/>
                      <a:pt x="1315719" y="-6049"/>
                      <a:pt x="1504001" y="0"/>
                    </a:cubicBezTo>
                    <a:cubicBezTo>
                      <a:pt x="1526072" y="232654"/>
                      <a:pt x="1496957" y="285319"/>
                      <a:pt x="1504001" y="553998"/>
                    </a:cubicBezTo>
                    <a:cubicBezTo>
                      <a:pt x="1285281" y="532023"/>
                      <a:pt x="1125620" y="531413"/>
                      <a:pt x="987627" y="553998"/>
                    </a:cubicBezTo>
                    <a:cubicBezTo>
                      <a:pt x="849634" y="576583"/>
                      <a:pt x="718422" y="538702"/>
                      <a:pt x="471254" y="553998"/>
                    </a:cubicBezTo>
                    <a:cubicBezTo>
                      <a:pt x="224086" y="569294"/>
                      <a:pt x="196852" y="558452"/>
                      <a:pt x="0" y="553998"/>
                    </a:cubicBezTo>
                    <a:cubicBezTo>
                      <a:pt x="21528" y="398695"/>
                      <a:pt x="-10212" y="167783"/>
                      <a:pt x="0" y="0"/>
                    </a:cubicBezTo>
                    <a:close/>
                  </a:path>
                  <a:path w="1504001" h="553998" stroke="0" extrusionOk="0">
                    <a:moveTo>
                      <a:pt x="0" y="0"/>
                    </a:moveTo>
                    <a:cubicBezTo>
                      <a:pt x="241515" y="1047"/>
                      <a:pt x="387488" y="7493"/>
                      <a:pt x="486294" y="0"/>
                    </a:cubicBezTo>
                    <a:cubicBezTo>
                      <a:pt x="585100" y="-7493"/>
                      <a:pt x="816751" y="6178"/>
                      <a:pt x="987627" y="0"/>
                    </a:cubicBezTo>
                    <a:cubicBezTo>
                      <a:pt x="1158503" y="-6178"/>
                      <a:pt x="1255559" y="-14184"/>
                      <a:pt x="1504001" y="0"/>
                    </a:cubicBezTo>
                    <a:cubicBezTo>
                      <a:pt x="1490354" y="217960"/>
                      <a:pt x="1520028" y="397269"/>
                      <a:pt x="1504001" y="553998"/>
                    </a:cubicBezTo>
                    <a:cubicBezTo>
                      <a:pt x="1292700" y="577985"/>
                      <a:pt x="1237266" y="543647"/>
                      <a:pt x="1002667" y="553998"/>
                    </a:cubicBezTo>
                    <a:cubicBezTo>
                      <a:pt x="768068" y="564349"/>
                      <a:pt x="651044" y="571004"/>
                      <a:pt x="546454" y="553998"/>
                    </a:cubicBezTo>
                    <a:cubicBezTo>
                      <a:pt x="441864" y="536992"/>
                      <a:pt x="118461" y="537793"/>
                      <a:pt x="0" y="553998"/>
                    </a:cubicBezTo>
                    <a:cubicBezTo>
                      <a:pt x="-5840" y="285387"/>
                      <a:pt x="20175" y="13027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50A2911-E9AF-404B-8C9A-347BD0E4D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84" y="2956956"/>
                <a:ext cx="150400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350412363">
                      <a:custGeom>
                        <a:avLst/>
                        <a:gdLst>
                          <a:gd name="connsiteX0" fmla="*/ 0 w 1504001"/>
                          <a:gd name="connsiteY0" fmla="*/ 0 h 553998"/>
                          <a:gd name="connsiteX1" fmla="*/ 456214 w 1504001"/>
                          <a:gd name="connsiteY1" fmla="*/ 0 h 553998"/>
                          <a:gd name="connsiteX2" fmla="*/ 957547 w 1504001"/>
                          <a:gd name="connsiteY2" fmla="*/ 0 h 553998"/>
                          <a:gd name="connsiteX3" fmla="*/ 1504001 w 1504001"/>
                          <a:gd name="connsiteY3" fmla="*/ 0 h 553998"/>
                          <a:gd name="connsiteX4" fmla="*/ 1504001 w 1504001"/>
                          <a:gd name="connsiteY4" fmla="*/ 553998 h 553998"/>
                          <a:gd name="connsiteX5" fmla="*/ 987627 w 1504001"/>
                          <a:gd name="connsiteY5" fmla="*/ 553998 h 553998"/>
                          <a:gd name="connsiteX6" fmla="*/ 471254 w 1504001"/>
                          <a:gd name="connsiteY6" fmla="*/ 553998 h 553998"/>
                          <a:gd name="connsiteX7" fmla="*/ 0 w 1504001"/>
                          <a:gd name="connsiteY7" fmla="*/ 553998 h 553998"/>
                          <a:gd name="connsiteX8" fmla="*/ 0 w 1504001"/>
                          <a:gd name="connsiteY8" fmla="*/ 0 h 553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504001" h="553998" fill="none" extrusionOk="0">
                            <a:moveTo>
                              <a:pt x="0" y="0"/>
                            </a:moveTo>
                            <a:cubicBezTo>
                              <a:pt x="222353" y="-15013"/>
                              <a:pt x="255154" y="9150"/>
                              <a:pt x="456214" y="0"/>
                            </a:cubicBezTo>
                            <a:cubicBezTo>
                              <a:pt x="657274" y="-9150"/>
                              <a:pt x="725214" y="12852"/>
                              <a:pt x="957547" y="0"/>
                            </a:cubicBezTo>
                            <a:cubicBezTo>
                              <a:pt x="1189880" y="-12852"/>
                              <a:pt x="1315719" y="-6049"/>
                              <a:pt x="1504001" y="0"/>
                            </a:cubicBezTo>
                            <a:cubicBezTo>
                              <a:pt x="1526072" y="232654"/>
                              <a:pt x="1496957" y="285319"/>
                              <a:pt x="1504001" y="553998"/>
                            </a:cubicBezTo>
                            <a:cubicBezTo>
                              <a:pt x="1285281" y="532023"/>
                              <a:pt x="1125620" y="531413"/>
                              <a:pt x="987627" y="553998"/>
                            </a:cubicBezTo>
                            <a:cubicBezTo>
                              <a:pt x="849634" y="576583"/>
                              <a:pt x="718422" y="538702"/>
                              <a:pt x="471254" y="553998"/>
                            </a:cubicBezTo>
                            <a:cubicBezTo>
                              <a:pt x="224086" y="569294"/>
                              <a:pt x="196852" y="558452"/>
                              <a:pt x="0" y="553998"/>
                            </a:cubicBezTo>
                            <a:cubicBezTo>
                              <a:pt x="21528" y="398695"/>
                              <a:pt x="-10212" y="167783"/>
                              <a:pt x="0" y="0"/>
                            </a:cubicBezTo>
                            <a:close/>
                          </a:path>
                          <a:path w="1504001" h="553998" stroke="0" extrusionOk="0">
                            <a:moveTo>
                              <a:pt x="0" y="0"/>
                            </a:moveTo>
                            <a:cubicBezTo>
                              <a:pt x="241515" y="1047"/>
                              <a:pt x="387488" y="7493"/>
                              <a:pt x="486294" y="0"/>
                            </a:cubicBezTo>
                            <a:cubicBezTo>
                              <a:pt x="585100" y="-7493"/>
                              <a:pt x="816751" y="6178"/>
                              <a:pt x="987627" y="0"/>
                            </a:cubicBezTo>
                            <a:cubicBezTo>
                              <a:pt x="1158503" y="-6178"/>
                              <a:pt x="1255559" y="-14184"/>
                              <a:pt x="1504001" y="0"/>
                            </a:cubicBezTo>
                            <a:cubicBezTo>
                              <a:pt x="1490354" y="217960"/>
                              <a:pt x="1520028" y="397269"/>
                              <a:pt x="1504001" y="553998"/>
                            </a:cubicBezTo>
                            <a:cubicBezTo>
                              <a:pt x="1292700" y="577985"/>
                              <a:pt x="1237266" y="543647"/>
                              <a:pt x="1002667" y="553998"/>
                            </a:cubicBezTo>
                            <a:cubicBezTo>
                              <a:pt x="768068" y="564349"/>
                              <a:pt x="651044" y="571004"/>
                              <a:pt x="546454" y="553998"/>
                            </a:cubicBezTo>
                            <a:cubicBezTo>
                              <a:pt x="441864" y="536992"/>
                              <a:pt x="118461" y="537793"/>
                              <a:pt x="0" y="553998"/>
                            </a:cubicBezTo>
                            <a:cubicBezTo>
                              <a:pt x="-5840" y="285387"/>
                              <a:pt x="20175" y="1302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E75A6F1-3895-41C0-A0E4-468FCE01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9061" y="2833887"/>
            <a:ext cx="4619625" cy="2438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9E8865-6B41-40F5-AA6F-3EF383575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6084" y="3782854"/>
                <a:ext cx="3810809" cy="1395201"/>
              </a:xfrm>
              <a:custGeom>
                <a:avLst/>
                <a:gdLst>
                  <a:gd name="connsiteX0" fmla="*/ 0 w 3810809"/>
                  <a:gd name="connsiteY0" fmla="*/ 0 h 1395201"/>
                  <a:gd name="connsiteX1" fmla="*/ 520811 w 3810809"/>
                  <a:gd name="connsiteY1" fmla="*/ 0 h 1395201"/>
                  <a:gd name="connsiteX2" fmla="*/ 1117837 w 3810809"/>
                  <a:gd name="connsiteY2" fmla="*/ 0 h 1395201"/>
                  <a:gd name="connsiteX3" fmla="*/ 1714864 w 3810809"/>
                  <a:gd name="connsiteY3" fmla="*/ 0 h 1395201"/>
                  <a:gd name="connsiteX4" fmla="*/ 2235675 w 3810809"/>
                  <a:gd name="connsiteY4" fmla="*/ 0 h 1395201"/>
                  <a:gd name="connsiteX5" fmla="*/ 2947026 w 3810809"/>
                  <a:gd name="connsiteY5" fmla="*/ 0 h 1395201"/>
                  <a:gd name="connsiteX6" fmla="*/ 3810809 w 3810809"/>
                  <a:gd name="connsiteY6" fmla="*/ 0 h 1395201"/>
                  <a:gd name="connsiteX7" fmla="*/ 3810809 w 3810809"/>
                  <a:gd name="connsiteY7" fmla="*/ 669696 h 1395201"/>
                  <a:gd name="connsiteX8" fmla="*/ 3810809 w 3810809"/>
                  <a:gd name="connsiteY8" fmla="*/ 1395201 h 1395201"/>
                  <a:gd name="connsiteX9" fmla="*/ 3289998 w 3810809"/>
                  <a:gd name="connsiteY9" fmla="*/ 1395201 h 1395201"/>
                  <a:gd name="connsiteX10" fmla="*/ 2731080 w 3810809"/>
                  <a:gd name="connsiteY10" fmla="*/ 1395201 h 1395201"/>
                  <a:gd name="connsiteX11" fmla="*/ 2210269 w 3810809"/>
                  <a:gd name="connsiteY11" fmla="*/ 1395201 h 1395201"/>
                  <a:gd name="connsiteX12" fmla="*/ 1498918 w 3810809"/>
                  <a:gd name="connsiteY12" fmla="*/ 1395201 h 1395201"/>
                  <a:gd name="connsiteX13" fmla="*/ 940000 w 3810809"/>
                  <a:gd name="connsiteY13" fmla="*/ 1395201 h 1395201"/>
                  <a:gd name="connsiteX14" fmla="*/ 0 w 3810809"/>
                  <a:gd name="connsiteY14" fmla="*/ 1395201 h 1395201"/>
                  <a:gd name="connsiteX15" fmla="*/ 0 w 3810809"/>
                  <a:gd name="connsiteY15" fmla="*/ 725505 h 1395201"/>
                  <a:gd name="connsiteX16" fmla="*/ 0 w 3810809"/>
                  <a:gd name="connsiteY16" fmla="*/ 0 h 139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10809" h="1395201" fill="none" extrusionOk="0">
                    <a:moveTo>
                      <a:pt x="0" y="0"/>
                    </a:moveTo>
                    <a:cubicBezTo>
                      <a:pt x="136897" y="5387"/>
                      <a:pt x="364867" y="-11813"/>
                      <a:pt x="520811" y="0"/>
                    </a:cubicBezTo>
                    <a:cubicBezTo>
                      <a:pt x="676755" y="11813"/>
                      <a:pt x="912010" y="29116"/>
                      <a:pt x="1117837" y="0"/>
                    </a:cubicBezTo>
                    <a:cubicBezTo>
                      <a:pt x="1323664" y="-29116"/>
                      <a:pt x="1575862" y="17163"/>
                      <a:pt x="1714864" y="0"/>
                    </a:cubicBezTo>
                    <a:cubicBezTo>
                      <a:pt x="1853866" y="-17163"/>
                      <a:pt x="2033466" y="10891"/>
                      <a:pt x="2235675" y="0"/>
                    </a:cubicBezTo>
                    <a:cubicBezTo>
                      <a:pt x="2437884" y="-10891"/>
                      <a:pt x="2767169" y="3055"/>
                      <a:pt x="2947026" y="0"/>
                    </a:cubicBezTo>
                    <a:cubicBezTo>
                      <a:pt x="3126883" y="-3055"/>
                      <a:pt x="3506098" y="-3234"/>
                      <a:pt x="3810809" y="0"/>
                    </a:cubicBezTo>
                    <a:cubicBezTo>
                      <a:pt x="3837997" y="302062"/>
                      <a:pt x="3794294" y="339497"/>
                      <a:pt x="3810809" y="669696"/>
                    </a:cubicBezTo>
                    <a:cubicBezTo>
                      <a:pt x="3827324" y="999895"/>
                      <a:pt x="3793212" y="1246633"/>
                      <a:pt x="3810809" y="1395201"/>
                    </a:cubicBezTo>
                    <a:cubicBezTo>
                      <a:pt x="3601379" y="1389779"/>
                      <a:pt x="3549949" y="1404310"/>
                      <a:pt x="3289998" y="1395201"/>
                    </a:cubicBezTo>
                    <a:cubicBezTo>
                      <a:pt x="3030047" y="1386092"/>
                      <a:pt x="2918112" y="1411294"/>
                      <a:pt x="2731080" y="1395201"/>
                    </a:cubicBezTo>
                    <a:cubicBezTo>
                      <a:pt x="2544048" y="1379108"/>
                      <a:pt x="2354144" y="1379119"/>
                      <a:pt x="2210269" y="1395201"/>
                    </a:cubicBezTo>
                    <a:cubicBezTo>
                      <a:pt x="2066394" y="1411283"/>
                      <a:pt x="1718116" y="1382970"/>
                      <a:pt x="1498918" y="1395201"/>
                    </a:cubicBezTo>
                    <a:cubicBezTo>
                      <a:pt x="1279720" y="1407432"/>
                      <a:pt x="1076492" y="1410563"/>
                      <a:pt x="940000" y="1395201"/>
                    </a:cubicBezTo>
                    <a:cubicBezTo>
                      <a:pt x="803508" y="1379839"/>
                      <a:pt x="341176" y="1372273"/>
                      <a:pt x="0" y="1395201"/>
                    </a:cubicBezTo>
                    <a:cubicBezTo>
                      <a:pt x="2554" y="1252558"/>
                      <a:pt x="7603" y="1053860"/>
                      <a:pt x="0" y="725505"/>
                    </a:cubicBezTo>
                    <a:cubicBezTo>
                      <a:pt x="-7603" y="397150"/>
                      <a:pt x="27647" y="152414"/>
                      <a:pt x="0" y="0"/>
                    </a:cubicBezTo>
                    <a:close/>
                  </a:path>
                  <a:path w="3810809" h="1395201" stroke="0" extrusionOk="0">
                    <a:moveTo>
                      <a:pt x="0" y="0"/>
                    </a:moveTo>
                    <a:cubicBezTo>
                      <a:pt x="236985" y="17054"/>
                      <a:pt x="479106" y="-3380"/>
                      <a:pt x="635135" y="0"/>
                    </a:cubicBezTo>
                    <a:cubicBezTo>
                      <a:pt x="791164" y="3380"/>
                      <a:pt x="1097639" y="26871"/>
                      <a:pt x="1232162" y="0"/>
                    </a:cubicBezTo>
                    <a:cubicBezTo>
                      <a:pt x="1366685" y="-26871"/>
                      <a:pt x="1637130" y="-4426"/>
                      <a:pt x="1752972" y="0"/>
                    </a:cubicBezTo>
                    <a:cubicBezTo>
                      <a:pt x="1868814" y="4426"/>
                      <a:pt x="2189218" y="-31525"/>
                      <a:pt x="2426215" y="0"/>
                    </a:cubicBezTo>
                    <a:cubicBezTo>
                      <a:pt x="2663212" y="31525"/>
                      <a:pt x="2873055" y="-32797"/>
                      <a:pt x="3099458" y="0"/>
                    </a:cubicBezTo>
                    <a:cubicBezTo>
                      <a:pt x="3325861" y="32797"/>
                      <a:pt x="3470576" y="3240"/>
                      <a:pt x="3810809" y="0"/>
                    </a:cubicBezTo>
                    <a:cubicBezTo>
                      <a:pt x="3781891" y="198395"/>
                      <a:pt x="3826384" y="389869"/>
                      <a:pt x="3810809" y="669696"/>
                    </a:cubicBezTo>
                    <a:cubicBezTo>
                      <a:pt x="3795234" y="949523"/>
                      <a:pt x="3795574" y="1184522"/>
                      <a:pt x="3810809" y="1395201"/>
                    </a:cubicBezTo>
                    <a:cubicBezTo>
                      <a:pt x="3596542" y="1377362"/>
                      <a:pt x="3522513" y="1401624"/>
                      <a:pt x="3289998" y="1395201"/>
                    </a:cubicBezTo>
                    <a:cubicBezTo>
                      <a:pt x="3057483" y="1388778"/>
                      <a:pt x="2961995" y="1410890"/>
                      <a:pt x="2692972" y="1395201"/>
                    </a:cubicBezTo>
                    <a:cubicBezTo>
                      <a:pt x="2423949" y="1379512"/>
                      <a:pt x="2292516" y="1379372"/>
                      <a:pt x="2172161" y="1395201"/>
                    </a:cubicBezTo>
                    <a:cubicBezTo>
                      <a:pt x="2051806" y="1411030"/>
                      <a:pt x="1708885" y="1376085"/>
                      <a:pt x="1537026" y="1395201"/>
                    </a:cubicBezTo>
                    <a:cubicBezTo>
                      <a:pt x="1365168" y="1414317"/>
                      <a:pt x="1098175" y="1384873"/>
                      <a:pt x="940000" y="1395201"/>
                    </a:cubicBezTo>
                    <a:cubicBezTo>
                      <a:pt x="781825" y="1405529"/>
                      <a:pt x="203294" y="1350917"/>
                      <a:pt x="0" y="1395201"/>
                    </a:cubicBezTo>
                    <a:cubicBezTo>
                      <a:pt x="-7209" y="1091163"/>
                      <a:pt x="14871" y="905663"/>
                      <a:pt x="0" y="739457"/>
                    </a:cubicBezTo>
                    <a:cubicBezTo>
                      <a:pt x="-14871" y="573251"/>
                      <a:pt x="11900" y="33734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91440" rIns="91440" bIns="91440" rtlCol="0" anchor="ctr" anchorCtr="0">
                <a:noAutofit/>
              </a:bodyPr>
              <a:lstStyle/>
              <a:p>
                <a:pPr marL="16986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996696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996696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9E8865-6B41-40F5-AA6F-3EF38357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084" y="3782854"/>
                <a:ext cx="3810809" cy="1395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134859709">
                      <a:custGeom>
                        <a:avLst/>
                        <a:gdLst>
                          <a:gd name="connsiteX0" fmla="*/ 0 w 3810809"/>
                          <a:gd name="connsiteY0" fmla="*/ 0 h 1395201"/>
                          <a:gd name="connsiteX1" fmla="*/ 520811 w 3810809"/>
                          <a:gd name="connsiteY1" fmla="*/ 0 h 1395201"/>
                          <a:gd name="connsiteX2" fmla="*/ 1117837 w 3810809"/>
                          <a:gd name="connsiteY2" fmla="*/ 0 h 1395201"/>
                          <a:gd name="connsiteX3" fmla="*/ 1714864 w 3810809"/>
                          <a:gd name="connsiteY3" fmla="*/ 0 h 1395201"/>
                          <a:gd name="connsiteX4" fmla="*/ 2235675 w 3810809"/>
                          <a:gd name="connsiteY4" fmla="*/ 0 h 1395201"/>
                          <a:gd name="connsiteX5" fmla="*/ 2947026 w 3810809"/>
                          <a:gd name="connsiteY5" fmla="*/ 0 h 1395201"/>
                          <a:gd name="connsiteX6" fmla="*/ 3810809 w 3810809"/>
                          <a:gd name="connsiteY6" fmla="*/ 0 h 1395201"/>
                          <a:gd name="connsiteX7" fmla="*/ 3810809 w 3810809"/>
                          <a:gd name="connsiteY7" fmla="*/ 669696 h 1395201"/>
                          <a:gd name="connsiteX8" fmla="*/ 3810809 w 3810809"/>
                          <a:gd name="connsiteY8" fmla="*/ 1395201 h 1395201"/>
                          <a:gd name="connsiteX9" fmla="*/ 3289998 w 3810809"/>
                          <a:gd name="connsiteY9" fmla="*/ 1395201 h 1395201"/>
                          <a:gd name="connsiteX10" fmla="*/ 2731080 w 3810809"/>
                          <a:gd name="connsiteY10" fmla="*/ 1395201 h 1395201"/>
                          <a:gd name="connsiteX11" fmla="*/ 2210269 w 3810809"/>
                          <a:gd name="connsiteY11" fmla="*/ 1395201 h 1395201"/>
                          <a:gd name="connsiteX12" fmla="*/ 1498918 w 3810809"/>
                          <a:gd name="connsiteY12" fmla="*/ 1395201 h 1395201"/>
                          <a:gd name="connsiteX13" fmla="*/ 940000 w 3810809"/>
                          <a:gd name="connsiteY13" fmla="*/ 1395201 h 1395201"/>
                          <a:gd name="connsiteX14" fmla="*/ 0 w 3810809"/>
                          <a:gd name="connsiteY14" fmla="*/ 1395201 h 1395201"/>
                          <a:gd name="connsiteX15" fmla="*/ 0 w 3810809"/>
                          <a:gd name="connsiteY15" fmla="*/ 725505 h 1395201"/>
                          <a:gd name="connsiteX16" fmla="*/ 0 w 3810809"/>
                          <a:gd name="connsiteY16" fmla="*/ 0 h 1395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810809" h="1395201" fill="none" extrusionOk="0">
                            <a:moveTo>
                              <a:pt x="0" y="0"/>
                            </a:moveTo>
                            <a:cubicBezTo>
                              <a:pt x="136897" y="5387"/>
                              <a:pt x="364867" y="-11813"/>
                              <a:pt x="520811" y="0"/>
                            </a:cubicBezTo>
                            <a:cubicBezTo>
                              <a:pt x="676755" y="11813"/>
                              <a:pt x="912010" y="29116"/>
                              <a:pt x="1117837" y="0"/>
                            </a:cubicBezTo>
                            <a:cubicBezTo>
                              <a:pt x="1323664" y="-29116"/>
                              <a:pt x="1575862" y="17163"/>
                              <a:pt x="1714864" y="0"/>
                            </a:cubicBezTo>
                            <a:cubicBezTo>
                              <a:pt x="1853866" y="-17163"/>
                              <a:pt x="2033466" y="10891"/>
                              <a:pt x="2235675" y="0"/>
                            </a:cubicBezTo>
                            <a:cubicBezTo>
                              <a:pt x="2437884" y="-10891"/>
                              <a:pt x="2767169" y="3055"/>
                              <a:pt x="2947026" y="0"/>
                            </a:cubicBezTo>
                            <a:cubicBezTo>
                              <a:pt x="3126883" y="-3055"/>
                              <a:pt x="3506098" y="-3234"/>
                              <a:pt x="3810809" y="0"/>
                            </a:cubicBezTo>
                            <a:cubicBezTo>
                              <a:pt x="3837997" y="302062"/>
                              <a:pt x="3794294" y="339497"/>
                              <a:pt x="3810809" y="669696"/>
                            </a:cubicBezTo>
                            <a:cubicBezTo>
                              <a:pt x="3827324" y="999895"/>
                              <a:pt x="3793212" y="1246633"/>
                              <a:pt x="3810809" y="1395201"/>
                            </a:cubicBezTo>
                            <a:cubicBezTo>
                              <a:pt x="3601379" y="1389779"/>
                              <a:pt x="3549949" y="1404310"/>
                              <a:pt x="3289998" y="1395201"/>
                            </a:cubicBezTo>
                            <a:cubicBezTo>
                              <a:pt x="3030047" y="1386092"/>
                              <a:pt x="2918112" y="1411294"/>
                              <a:pt x="2731080" y="1395201"/>
                            </a:cubicBezTo>
                            <a:cubicBezTo>
                              <a:pt x="2544048" y="1379108"/>
                              <a:pt x="2354144" y="1379119"/>
                              <a:pt x="2210269" y="1395201"/>
                            </a:cubicBezTo>
                            <a:cubicBezTo>
                              <a:pt x="2066394" y="1411283"/>
                              <a:pt x="1718116" y="1382970"/>
                              <a:pt x="1498918" y="1395201"/>
                            </a:cubicBezTo>
                            <a:cubicBezTo>
                              <a:pt x="1279720" y="1407432"/>
                              <a:pt x="1076492" y="1410563"/>
                              <a:pt x="940000" y="1395201"/>
                            </a:cubicBezTo>
                            <a:cubicBezTo>
                              <a:pt x="803508" y="1379839"/>
                              <a:pt x="341176" y="1372273"/>
                              <a:pt x="0" y="1395201"/>
                            </a:cubicBezTo>
                            <a:cubicBezTo>
                              <a:pt x="2554" y="1252558"/>
                              <a:pt x="7603" y="1053860"/>
                              <a:pt x="0" y="725505"/>
                            </a:cubicBezTo>
                            <a:cubicBezTo>
                              <a:pt x="-7603" y="397150"/>
                              <a:pt x="27647" y="152414"/>
                              <a:pt x="0" y="0"/>
                            </a:cubicBezTo>
                            <a:close/>
                          </a:path>
                          <a:path w="3810809" h="1395201" stroke="0" extrusionOk="0">
                            <a:moveTo>
                              <a:pt x="0" y="0"/>
                            </a:moveTo>
                            <a:cubicBezTo>
                              <a:pt x="236985" y="17054"/>
                              <a:pt x="479106" y="-3380"/>
                              <a:pt x="635135" y="0"/>
                            </a:cubicBezTo>
                            <a:cubicBezTo>
                              <a:pt x="791164" y="3380"/>
                              <a:pt x="1097639" y="26871"/>
                              <a:pt x="1232162" y="0"/>
                            </a:cubicBezTo>
                            <a:cubicBezTo>
                              <a:pt x="1366685" y="-26871"/>
                              <a:pt x="1637130" y="-4426"/>
                              <a:pt x="1752972" y="0"/>
                            </a:cubicBezTo>
                            <a:cubicBezTo>
                              <a:pt x="1868814" y="4426"/>
                              <a:pt x="2189218" y="-31525"/>
                              <a:pt x="2426215" y="0"/>
                            </a:cubicBezTo>
                            <a:cubicBezTo>
                              <a:pt x="2663212" y="31525"/>
                              <a:pt x="2873055" y="-32797"/>
                              <a:pt x="3099458" y="0"/>
                            </a:cubicBezTo>
                            <a:cubicBezTo>
                              <a:pt x="3325861" y="32797"/>
                              <a:pt x="3470576" y="3240"/>
                              <a:pt x="3810809" y="0"/>
                            </a:cubicBezTo>
                            <a:cubicBezTo>
                              <a:pt x="3781891" y="198395"/>
                              <a:pt x="3826384" y="389869"/>
                              <a:pt x="3810809" y="669696"/>
                            </a:cubicBezTo>
                            <a:cubicBezTo>
                              <a:pt x="3795234" y="949523"/>
                              <a:pt x="3795574" y="1184522"/>
                              <a:pt x="3810809" y="1395201"/>
                            </a:cubicBezTo>
                            <a:cubicBezTo>
                              <a:pt x="3596542" y="1377362"/>
                              <a:pt x="3522513" y="1401624"/>
                              <a:pt x="3289998" y="1395201"/>
                            </a:cubicBezTo>
                            <a:cubicBezTo>
                              <a:pt x="3057483" y="1388778"/>
                              <a:pt x="2961995" y="1410890"/>
                              <a:pt x="2692972" y="1395201"/>
                            </a:cubicBezTo>
                            <a:cubicBezTo>
                              <a:pt x="2423949" y="1379512"/>
                              <a:pt x="2292516" y="1379372"/>
                              <a:pt x="2172161" y="1395201"/>
                            </a:cubicBezTo>
                            <a:cubicBezTo>
                              <a:pt x="2051806" y="1411030"/>
                              <a:pt x="1708885" y="1376085"/>
                              <a:pt x="1537026" y="1395201"/>
                            </a:cubicBezTo>
                            <a:cubicBezTo>
                              <a:pt x="1365168" y="1414317"/>
                              <a:pt x="1098175" y="1384873"/>
                              <a:pt x="940000" y="1395201"/>
                            </a:cubicBezTo>
                            <a:cubicBezTo>
                              <a:pt x="781825" y="1405529"/>
                              <a:pt x="203294" y="1350917"/>
                              <a:pt x="0" y="1395201"/>
                            </a:cubicBezTo>
                            <a:cubicBezTo>
                              <a:pt x="-7209" y="1091163"/>
                              <a:pt x="14871" y="905663"/>
                              <a:pt x="0" y="739457"/>
                            </a:cubicBezTo>
                            <a:cubicBezTo>
                              <a:pt x="-14871" y="573251"/>
                              <a:pt x="11900" y="33734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487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758B55-3CC7-4574-B40E-BBD5807A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4" y="2099508"/>
            <a:ext cx="6163999" cy="3996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C406A-22A5-4810-8100-0468B7D9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385" y="568424"/>
            <a:ext cx="2710958" cy="269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01C9F-5363-4CD2-8B8F-6BA023DD4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19" y="3397539"/>
            <a:ext cx="2716324" cy="26982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Applying Median Filter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3DCA54-EE40-4DB0-905B-895DFECBD2FE}"/>
              </a:ext>
            </a:extLst>
          </p:cNvPr>
          <p:cNvSpPr>
            <a:spLocks/>
          </p:cNvSpPr>
          <p:nvPr/>
        </p:nvSpPr>
        <p:spPr>
          <a:xfrm>
            <a:off x="748527" y="2429141"/>
            <a:ext cx="1463144" cy="800219"/>
          </a:xfrm>
          <a:custGeom>
            <a:avLst/>
            <a:gdLst>
              <a:gd name="connsiteX0" fmla="*/ 0 w 1463144"/>
              <a:gd name="connsiteY0" fmla="*/ 0 h 800219"/>
              <a:gd name="connsiteX1" fmla="*/ 443820 w 1463144"/>
              <a:gd name="connsiteY1" fmla="*/ 0 h 800219"/>
              <a:gd name="connsiteX2" fmla="*/ 931535 w 1463144"/>
              <a:gd name="connsiteY2" fmla="*/ 0 h 800219"/>
              <a:gd name="connsiteX3" fmla="*/ 1463144 w 1463144"/>
              <a:gd name="connsiteY3" fmla="*/ 0 h 800219"/>
              <a:gd name="connsiteX4" fmla="*/ 1463144 w 1463144"/>
              <a:gd name="connsiteY4" fmla="*/ 384105 h 800219"/>
              <a:gd name="connsiteX5" fmla="*/ 1463144 w 1463144"/>
              <a:gd name="connsiteY5" fmla="*/ 800219 h 800219"/>
              <a:gd name="connsiteX6" fmla="*/ 990061 w 1463144"/>
              <a:gd name="connsiteY6" fmla="*/ 800219 h 800219"/>
              <a:gd name="connsiteX7" fmla="*/ 502346 w 1463144"/>
              <a:gd name="connsiteY7" fmla="*/ 800219 h 800219"/>
              <a:gd name="connsiteX8" fmla="*/ 0 w 1463144"/>
              <a:gd name="connsiteY8" fmla="*/ 800219 h 800219"/>
              <a:gd name="connsiteX9" fmla="*/ 0 w 1463144"/>
              <a:gd name="connsiteY9" fmla="*/ 424116 h 800219"/>
              <a:gd name="connsiteX10" fmla="*/ 0 w 1463144"/>
              <a:gd name="connsiteY10" fmla="*/ 0 h 80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3144" h="800219" fill="none" extrusionOk="0">
                <a:moveTo>
                  <a:pt x="0" y="0"/>
                </a:moveTo>
                <a:cubicBezTo>
                  <a:pt x="123556" y="-13800"/>
                  <a:pt x="323203" y="-9479"/>
                  <a:pt x="443820" y="0"/>
                </a:cubicBezTo>
                <a:cubicBezTo>
                  <a:pt x="564437" y="9479"/>
                  <a:pt x="831068" y="-3387"/>
                  <a:pt x="931535" y="0"/>
                </a:cubicBezTo>
                <a:cubicBezTo>
                  <a:pt x="1032002" y="3387"/>
                  <a:pt x="1266526" y="-13283"/>
                  <a:pt x="1463144" y="0"/>
                </a:cubicBezTo>
                <a:cubicBezTo>
                  <a:pt x="1460472" y="182996"/>
                  <a:pt x="1475829" y="212942"/>
                  <a:pt x="1463144" y="384105"/>
                </a:cubicBezTo>
                <a:cubicBezTo>
                  <a:pt x="1450459" y="555269"/>
                  <a:pt x="1481958" y="712293"/>
                  <a:pt x="1463144" y="800219"/>
                </a:cubicBezTo>
                <a:cubicBezTo>
                  <a:pt x="1264296" y="802466"/>
                  <a:pt x="1114213" y="787869"/>
                  <a:pt x="990061" y="800219"/>
                </a:cubicBezTo>
                <a:cubicBezTo>
                  <a:pt x="865909" y="812569"/>
                  <a:pt x="716120" y="801830"/>
                  <a:pt x="502346" y="800219"/>
                </a:cubicBezTo>
                <a:cubicBezTo>
                  <a:pt x="288572" y="798608"/>
                  <a:pt x="251144" y="782356"/>
                  <a:pt x="0" y="800219"/>
                </a:cubicBezTo>
                <a:cubicBezTo>
                  <a:pt x="-8407" y="680046"/>
                  <a:pt x="-6157" y="516246"/>
                  <a:pt x="0" y="424116"/>
                </a:cubicBezTo>
                <a:cubicBezTo>
                  <a:pt x="6157" y="331986"/>
                  <a:pt x="-20225" y="199981"/>
                  <a:pt x="0" y="0"/>
                </a:cubicBezTo>
                <a:close/>
              </a:path>
              <a:path w="1463144" h="800219" stroke="0" extrusionOk="0">
                <a:moveTo>
                  <a:pt x="0" y="0"/>
                </a:moveTo>
                <a:cubicBezTo>
                  <a:pt x="207869" y="-24199"/>
                  <a:pt x="281188" y="21560"/>
                  <a:pt x="516978" y="0"/>
                </a:cubicBezTo>
                <a:cubicBezTo>
                  <a:pt x="752768" y="-21560"/>
                  <a:pt x="898664" y="-14180"/>
                  <a:pt x="1033955" y="0"/>
                </a:cubicBezTo>
                <a:cubicBezTo>
                  <a:pt x="1169246" y="14180"/>
                  <a:pt x="1304970" y="-12763"/>
                  <a:pt x="1463144" y="0"/>
                </a:cubicBezTo>
                <a:cubicBezTo>
                  <a:pt x="1465583" y="184797"/>
                  <a:pt x="1482993" y="276066"/>
                  <a:pt x="1463144" y="416114"/>
                </a:cubicBezTo>
                <a:cubicBezTo>
                  <a:pt x="1443295" y="556162"/>
                  <a:pt x="1446048" y="625817"/>
                  <a:pt x="1463144" y="800219"/>
                </a:cubicBezTo>
                <a:cubicBezTo>
                  <a:pt x="1346775" y="801734"/>
                  <a:pt x="1127734" y="812966"/>
                  <a:pt x="960798" y="800219"/>
                </a:cubicBezTo>
                <a:cubicBezTo>
                  <a:pt x="793862" y="787472"/>
                  <a:pt x="622545" y="775304"/>
                  <a:pt x="443820" y="800219"/>
                </a:cubicBezTo>
                <a:cubicBezTo>
                  <a:pt x="265095" y="825134"/>
                  <a:pt x="171741" y="812579"/>
                  <a:pt x="0" y="800219"/>
                </a:cubicBezTo>
                <a:cubicBezTo>
                  <a:pt x="2134" y="662726"/>
                  <a:pt x="-5104" y="579876"/>
                  <a:pt x="0" y="384105"/>
                </a:cubicBezTo>
                <a:cubicBezTo>
                  <a:pt x="5104" y="188334"/>
                  <a:pt x="-8685" y="1265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4152270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91440" rIns="91440" bIns="91440">
            <a:spAutoFit/>
          </a:bodyPr>
          <a:lstStyle/>
          <a:p>
            <a:pPr algn="ctr"/>
            <a:r>
              <a:rPr lang="en-US" sz="2000" dirty="0"/>
              <a:t>Median</a:t>
            </a:r>
          </a:p>
          <a:p>
            <a:pPr algn="ctr"/>
            <a:r>
              <a:rPr lang="en-US" sz="2000" dirty="0"/>
              <a:t>size=7</a:t>
            </a:r>
          </a:p>
        </p:txBody>
      </p:sp>
    </p:spTree>
    <p:extLst>
      <p:ext uri="{BB962C8B-B14F-4D97-AF65-F5344CB8AC3E}">
        <p14:creationId xmlns:p14="http://schemas.microsoft.com/office/powerpoint/2010/main" val="418745096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0" y="2071134"/>
            <a:ext cx="11101917" cy="3963906"/>
          </a:xfrm>
        </p:spPr>
        <p:txBody>
          <a:bodyPr/>
          <a:lstStyle/>
          <a:p>
            <a:r>
              <a:rPr lang="id-ID" dirty="0">
                <a:solidFill>
                  <a:srgbClr val="FF0000"/>
                </a:solidFill>
              </a:rPr>
              <a:t>Convolution</a:t>
            </a:r>
            <a:r>
              <a:rPr lang="en-US" sz="2000" dirty="0"/>
              <a:t> </a:t>
            </a:r>
            <a:r>
              <a:rPr lang="id-ID" sz="2000" dirty="0"/>
              <a:t>is a filtering operation</a:t>
            </a:r>
          </a:p>
          <a:p>
            <a:pPr lvl="1"/>
            <a:r>
              <a:rPr lang="en-US" dirty="0"/>
              <a:t>expresses the amount of overlap of one function </a:t>
            </a:r>
            <a:br>
              <a:rPr lang="en-US" dirty="0"/>
            </a:br>
            <a:r>
              <a:rPr lang="en-US" dirty="0"/>
              <a:t>as it is shifted over another function</a:t>
            </a:r>
          </a:p>
          <a:p>
            <a:r>
              <a:rPr lang="en-US" dirty="0">
                <a:solidFill>
                  <a:srgbClr val="009900"/>
                </a:solidFill>
              </a:rPr>
              <a:t>Correlation</a:t>
            </a:r>
            <a:r>
              <a:rPr lang="en-US" sz="2000" dirty="0"/>
              <a:t> compares the similarity of two sets of data</a:t>
            </a:r>
          </a:p>
          <a:p>
            <a:pPr lvl="1"/>
            <a:r>
              <a:rPr lang="id-ID" dirty="0"/>
              <a:t>relatedness of the signals!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Cross-Correlation</a:t>
            </a:r>
          </a:p>
          <a:p>
            <a:pPr lvl="1"/>
            <a:r>
              <a:rPr lang="en-US" dirty="0"/>
              <a:t>a measure of similarity of two series </a:t>
            </a:r>
            <a:br>
              <a:rPr lang="en-US" dirty="0"/>
            </a:br>
            <a:r>
              <a:rPr lang="en-US" dirty="0"/>
              <a:t>as a function of the displacement of one relative to the other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Correlation and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947984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Cross-Correlation vs Convolution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Computer Vision</a:t>
            </a:r>
            <a:endParaRPr lang="id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A56352-0AA5-4631-8F5A-6F6EFF75367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42238" y="2727497"/>
            <a:ext cx="10393225" cy="316274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421FF-F76C-40FB-BE96-AC7CC3CB0359}"/>
              </a:ext>
            </a:extLst>
          </p:cNvPr>
          <p:cNvSpPr txBox="1"/>
          <p:nvPr/>
        </p:nvSpPr>
        <p:spPr>
          <a:xfrm>
            <a:off x="1029823" y="2350094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Orientation</a:t>
            </a:r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31584-0C12-4187-A239-A0250EEC13A3}"/>
              </a:ext>
            </a:extLst>
          </p:cNvPr>
          <p:cNvSpPr txBox="1"/>
          <p:nvPr/>
        </p:nvSpPr>
        <p:spPr>
          <a:xfrm>
            <a:off x="6689342" y="2350094"/>
            <a:ext cx="243874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Flipped in x and 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3741007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6219</TotalTime>
  <Words>2702</Words>
  <Application>Microsoft Office PowerPoint</Application>
  <PresentationFormat>Widescreen</PresentationFormat>
  <Paragraphs>1807</Paragraphs>
  <Slides>71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AOPGHV+HelveticaNeue-Light</vt:lpstr>
      <vt:lpstr>Arial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Convolution and Correlation</vt:lpstr>
      <vt:lpstr>Convolution and Correlation</vt:lpstr>
      <vt:lpstr>Correlation</vt:lpstr>
      <vt:lpstr>Correlation and Convolution</vt:lpstr>
      <vt:lpstr>Convolution</vt:lpstr>
      <vt:lpstr>Correlation and Convolution</vt:lpstr>
      <vt:lpstr>Cross-Correlation vs Convolution</vt:lpstr>
      <vt:lpstr>Aside: Cross-Correlation vs Convolution</vt:lpstr>
      <vt:lpstr>Aside: Cross-Correlation vs Convolution</vt:lpstr>
      <vt:lpstr>But then…</vt:lpstr>
      <vt:lpstr>Forward - Backward</vt:lpstr>
      <vt:lpstr>Filtering</vt:lpstr>
      <vt:lpstr>Image Filtering</vt:lpstr>
      <vt:lpstr>Filtering Process: Convolution or Correlation</vt:lpstr>
      <vt:lpstr>Linear Filters</vt:lpstr>
      <vt:lpstr>Linear Filters</vt:lpstr>
      <vt:lpstr>Linear Filters</vt:lpstr>
      <vt:lpstr>Linear Filters</vt:lpstr>
      <vt:lpstr>Linear Filters</vt:lpstr>
      <vt:lpstr>Linear Filters</vt:lpstr>
      <vt:lpstr>Linear Filters</vt:lpstr>
      <vt:lpstr>Linear Filters</vt:lpstr>
      <vt:lpstr>Combining Filters</vt:lpstr>
      <vt:lpstr>Combining Filters</vt:lpstr>
      <vt:lpstr>Combining Filters</vt:lpstr>
      <vt:lpstr>Combining Filters</vt:lpstr>
      <vt:lpstr>Combining Filters</vt:lpstr>
      <vt:lpstr>Properties of Convolution</vt:lpstr>
      <vt:lpstr>Linear Properties</vt:lpstr>
      <vt:lpstr>Shift-Invariant Properties</vt:lpstr>
      <vt:lpstr>Properties of Convolution</vt:lpstr>
      <vt:lpstr>Image Noise</vt:lpstr>
      <vt:lpstr>Image Noise</vt:lpstr>
      <vt:lpstr>Image Noise</vt:lpstr>
      <vt:lpstr>Image Noise</vt:lpstr>
      <vt:lpstr>Box Blur</vt:lpstr>
      <vt:lpstr>Box (Average) Smoothing </vt:lpstr>
      <vt:lpstr>Box (Average) Smoothing </vt:lpstr>
      <vt:lpstr>Box (Average) Smoothing </vt:lpstr>
      <vt:lpstr>Box (Average) Smoothing </vt:lpstr>
      <vt:lpstr>Box (Average) Smoothing </vt:lpstr>
      <vt:lpstr>Box (Average) Smoothing </vt:lpstr>
      <vt:lpstr>Box (Average) Smoothing </vt:lpstr>
      <vt:lpstr>Box (Average) Smoothing </vt:lpstr>
      <vt:lpstr>Box (Average) Smoothing </vt:lpstr>
      <vt:lpstr>Handling boundaries</vt:lpstr>
      <vt:lpstr>Box (Average) Smoothing </vt:lpstr>
      <vt:lpstr>Box (Average) Smoothing Problem </vt:lpstr>
      <vt:lpstr>Solution: Weighted Combination</vt:lpstr>
      <vt:lpstr>Gaussian Blur</vt:lpstr>
      <vt:lpstr>Gaussian Blur</vt:lpstr>
      <vt:lpstr>Gaussian Blur</vt:lpstr>
      <vt:lpstr>Box (Average) vs Gaussian Smoothing </vt:lpstr>
      <vt:lpstr>Box (Average) vs Gaussian Smoothing </vt:lpstr>
      <vt:lpstr>Gaussian Filters</vt:lpstr>
      <vt:lpstr>Gaussian Filters</vt:lpstr>
      <vt:lpstr>Applying Gaussian Filters</vt:lpstr>
      <vt:lpstr>Applying Gaussian Filters</vt:lpstr>
      <vt:lpstr>Applying Gaussian Filters</vt:lpstr>
      <vt:lpstr>Applying Gaussian Filters</vt:lpstr>
      <vt:lpstr>Gaussian Filters Problem</vt:lpstr>
      <vt:lpstr>Where Gaussian Fails</vt:lpstr>
      <vt:lpstr>Where Gaussian Fails</vt:lpstr>
      <vt:lpstr>Gaussian Filters Problem</vt:lpstr>
      <vt:lpstr>Median Filter</vt:lpstr>
      <vt:lpstr>Non-Linear Filter (2D)</vt:lpstr>
      <vt:lpstr>Applying Median Filter</vt:lpstr>
      <vt:lpstr>Applying Median Filter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551</cp:revision>
  <dcterms:created xsi:type="dcterms:W3CDTF">2012-11-14T18:53:32Z</dcterms:created>
  <dcterms:modified xsi:type="dcterms:W3CDTF">2020-10-10T13:41:37Z</dcterms:modified>
</cp:coreProperties>
</file>